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40"/>
  </p:notesMasterIdLst>
  <p:handoutMasterIdLst>
    <p:handoutMasterId r:id="rId41"/>
  </p:handoutMasterIdLst>
  <p:sldIdLst>
    <p:sldId id="261" r:id="rId2"/>
    <p:sldId id="317" r:id="rId3"/>
    <p:sldId id="342" r:id="rId4"/>
    <p:sldId id="354" r:id="rId5"/>
    <p:sldId id="353" r:id="rId6"/>
    <p:sldId id="368" r:id="rId7"/>
    <p:sldId id="352" r:id="rId8"/>
    <p:sldId id="355" r:id="rId9"/>
    <p:sldId id="356" r:id="rId10"/>
    <p:sldId id="348" r:id="rId11"/>
    <p:sldId id="351" r:id="rId12"/>
    <p:sldId id="318" r:id="rId13"/>
    <p:sldId id="369" r:id="rId14"/>
    <p:sldId id="343" r:id="rId15"/>
    <p:sldId id="366" r:id="rId16"/>
    <p:sldId id="367" r:id="rId17"/>
    <p:sldId id="346" r:id="rId18"/>
    <p:sldId id="333" r:id="rId19"/>
    <p:sldId id="334" r:id="rId20"/>
    <p:sldId id="335" r:id="rId21"/>
    <p:sldId id="362" r:id="rId22"/>
    <p:sldId id="363" r:id="rId23"/>
    <p:sldId id="350" r:id="rId24"/>
    <p:sldId id="275" r:id="rId25"/>
    <p:sldId id="336" r:id="rId26"/>
    <p:sldId id="337" r:id="rId27"/>
    <p:sldId id="338" r:id="rId28"/>
    <p:sldId id="339" r:id="rId29"/>
    <p:sldId id="340" r:id="rId30"/>
    <p:sldId id="324" r:id="rId31"/>
    <p:sldId id="329" r:id="rId32"/>
    <p:sldId id="330" r:id="rId33"/>
    <p:sldId id="344" r:id="rId34"/>
    <p:sldId id="300" r:id="rId35"/>
    <p:sldId id="364" r:id="rId36"/>
    <p:sldId id="301" r:id="rId37"/>
    <p:sldId id="316" r:id="rId38"/>
    <p:sldId id="302" r:id="rId39"/>
  </p:sldIdLst>
  <p:sldSz cx="9144000" cy="6858000" type="screen4x3"/>
  <p:notesSz cx="6761163" cy="99425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18" autoAdjust="0"/>
  </p:normalViewPr>
  <p:slideViewPr>
    <p:cSldViewPr showGuides="1">
      <p:cViewPr>
        <p:scale>
          <a:sx n="100" d="100"/>
          <a:sy n="100" d="100"/>
        </p:scale>
        <p:origin x="-10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1ED0F-F7EB-4284-AA81-0877B58895EA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B5D5A-E30F-4D73-9C6B-C058BB6255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87571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D49E4-2922-4F30-84C3-8D9181AD528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D115E-A6CC-4572-8299-46D0C7156B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9344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             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115E-A6CC-4572-8299-46D0C7156B6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其他垃圾需要强调的：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、可以结合之前讲的，强调普通干电池和贝壳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、强调</a:t>
            </a:r>
            <a:r>
              <a:rPr lang="zh-CN" altLang="en-US" baseline="0" dirty="0" smtClean="0"/>
              <a:t> 几乎所有一次性的东西都是其他垃圾，因为是被污染过了</a:t>
            </a:r>
            <a:endParaRPr lang="en-US" altLang="zh-CN" baseline="0" dirty="0" smtClean="0"/>
          </a:p>
          <a:p>
            <a:r>
              <a:rPr lang="en-US" altLang="zh-CN" baseline="0" dirty="0" smtClean="0"/>
              <a:t>3</a:t>
            </a:r>
            <a:r>
              <a:rPr lang="zh-CN" altLang="en-US" baseline="0" dirty="0" smtClean="0"/>
              <a:t>、一次性纸杯、方便盒这种垃圾，都是其他垃圾，因为它里层有一层塑料膜，技术上暂未可以规模化分离，因此作为其他垃圾处理。</a:t>
            </a:r>
            <a:endParaRPr lang="en-US" altLang="zh-CN" baseline="0" dirty="0" smtClean="0"/>
          </a:p>
          <a:p>
            <a:r>
              <a:rPr lang="en-US" altLang="zh-CN" baseline="0" dirty="0" smtClean="0"/>
              <a:t>4</a:t>
            </a:r>
            <a:r>
              <a:rPr lang="zh-CN" altLang="en-US" baseline="0" dirty="0" smtClean="0"/>
              <a:t>、陶瓷制品是其他垃圾</a:t>
            </a:r>
            <a:endParaRPr lang="en-US" altLang="zh-CN" baseline="0" dirty="0" smtClean="0"/>
          </a:p>
          <a:p>
            <a:r>
              <a:rPr lang="en-US" altLang="zh-CN" baseline="0" dirty="0" smtClean="0"/>
              <a:t>5</a:t>
            </a:r>
            <a:r>
              <a:rPr lang="zh-CN" altLang="en-US" baseline="0" dirty="0" smtClean="0"/>
              <a:t>、吸烟有害健康，但烟头不是有害垃圾，而是其他垃圾。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D115E-A6CC-4572-8299-46D0C7156B69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8009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首先介绍一下小蜜蜂团队，这里可以照着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念。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C0388-FC73-47D4-A732-836B92D112A7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现在我介绍了四种垃圾，但是我还想强调的是，目前苏州还没有对餐厨垃圾开展大规模的分类，因此，如果你家里没有灰色的餐厨垃圾桶的，请把餐厨垃圾作为其他垃圾投放。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可回收物可作如下解读：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、强调六类，其中，</a:t>
            </a:r>
            <a:r>
              <a:rPr lang="en-US" altLang="zh-CN" dirty="0" smtClean="0"/>
              <a:t>4</a:t>
            </a:r>
            <a:r>
              <a:rPr lang="zh-CN" altLang="en-US" dirty="0" smtClean="0"/>
              <a:t>类是比较值钱的，分别是纸、塑料、金属和电子产品；织物和玻璃基本无法卖钱，但也是可回收物；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、可回收物我们鼓励大家能卖的拿去卖，不愿意卖的和卖不了的，就丢在绿色的可回收物桶中；姑苏区的居民可以拨打供销社的回收电话</a:t>
            </a:r>
            <a:r>
              <a:rPr lang="en-US" altLang="zh-CN" dirty="0" smtClean="0"/>
              <a:t>962030</a:t>
            </a:r>
            <a:r>
              <a:rPr lang="zh-CN" altLang="en-US" dirty="0" smtClean="0"/>
              <a:t>进行上门回收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、可回收物，特别是塑料、玻璃和金属，都尽可能要保持干净和干燥，也就是说最好洗干净了，再进行投放。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餐厨垃圾强调的部分：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、餐厨垃圾不等于厨房垃圾，并不是餐厨垃圾都是在厨房产生的，厨房产生的所有垃圾也并不都是餐厨垃圾。比如酱油瓶，就属于可回收物，而不是餐厨垃圾；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、餐厨垃圾的特点是吃剩的和容易腐烂的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、家里养花的枯枝落叶，虽然不是吃剩的，但因为是容易腐烂的，也是属于餐厨垃圾；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、一些贝壳类的，例如现在比较当季的螺蛳壳，海鲜的贝类，尽管这些是吃剩的，但因为短期内他们不容易腐烂，因此不是餐厨垃圾，而是其他垃圾。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从这里开始，我不直接写文字描述了。我会强调一下重点。</a:t>
            </a:r>
            <a:r>
              <a:rPr lang="en-US" altLang="zh-CN" dirty="0" smtClean="0"/>
              <a:t>】</a:t>
            </a:r>
          </a:p>
          <a:p>
            <a:r>
              <a:rPr lang="zh-CN" altLang="en-US" dirty="0" smtClean="0"/>
              <a:t>有害垃圾要强调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、普通干电池不属于有害垃圾了，因为现在的电池基本上都不含汞了，大家在丢之前，可以先观察一下，如果电池上明确写着“无汞”，就作为其他垃圾来投放。如果没写，还是建议作为有害垃圾哦；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、灯泡在投放时，一定要小心轻放，如果不小心打破了，里面的汞蒸气会释放出来，会直接影响到身体健康。打破的灯泡属于其他垃圾。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、过期药品，建议不要投入有害垃圾箱中，而是送到就近的药品回收点。在市区（不含吴江区），我们一共有</a:t>
            </a:r>
            <a:r>
              <a:rPr lang="en-US" altLang="zh-CN" dirty="0" smtClean="0"/>
              <a:t>130</a:t>
            </a:r>
            <a:r>
              <a:rPr lang="zh-CN" altLang="en-US" dirty="0" smtClean="0"/>
              <a:t>个过期药品回收点，具体的查询方式就是（下一页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）。据报道，过期药品对于环境的污染要远超于电池，所大家要妥善处置好你们家中的过期药品。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43013"/>
            <a:ext cx="4475163" cy="33559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15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390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2218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12625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83601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81414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5956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35948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47382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073944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B25390-B41D-4D83-A0C1-F7201EAEF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A1950-F7E6-43C5-A5BF-EB390E6CAC77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42B36B-E586-4A65-A303-0C0448C7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BA085-0DFB-4F72-965E-631F141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DEDD8-47E5-40CD-8AC1-B7EC532D1F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316603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3024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8336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9228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9225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5101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5656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9289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15B8C-F27E-4A9D-A361-570A416334ED}" type="datetimeFigureOut">
              <a:rPr lang="ko-KR" altLang="en-US" smtClean="0"/>
              <a:pPr/>
              <a:t>2019-08-01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95E8AC-D0EC-4AFA-9A4C-636D3BCE24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6771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753" r:id="rId18"/>
    <p:sldLayoutId id="2147483758" r:id="rId19"/>
    <p:sldLayoutId id="2147483759" r:id="rId20"/>
    <p:sldLayoutId id="2147483761" r:id="rId21"/>
    <p:sldLayoutId id="2147483762" r:id="rId22"/>
    <p:sldLayoutId id="2147483763" r:id="rId23"/>
    <p:sldLayoutId id="2147483764" r:id="rId24"/>
    <p:sldLayoutId id="2147483765" r:id="rId25"/>
    <p:sldLayoutId id="2147483766" r:id="rId2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6444208" y="6597352"/>
            <a:ext cx="306287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805264"/>
            <a:ext cx="9144000" cy="113877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鞍山市住房和城乡建设局</a:t>
            </a:r>
            <a:endParaRPr lang="en-US" altLang="zh-CN" sz="36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市容环卫科科长 宋红梅</a:t>
            </a:r>
            <a:endParaRPr lang="en-US" altLang="zh-CN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66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17032"/>
            <a:ext cx="2598261" cy="25202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17032"/>
            <a:ext cx="2591787" cy="24482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3717032"/>
            <a:ext cx="2736304" cy="2448272"/>
          </a:xfrm>
          <a:prstGeom prst="rect">
            <a:avLst/>
          </a:prstGeom>
        </p:spPr>
      </p:pic>
      <p:grpSp>
        <p:nvGrpSpPr>
          <p:cNvPr id="15" name="그룹 5"/>
          <p:cNvGrpSpPr/>
          <p:nvPr/>
        </p:nvGrpSpPr>
        <p:grpSpPr>
          <a:xfrm>
            <a:off x="1" y="188640"/>
            <a:ext cx="8168785" cy="3384376"/>
            <a:chOff x="-1296234" y="-1220087"/>
            <a:chExt cx="3041836" cy="2125714"/>
          </a:xfrm>
        </p:grpSpPr>
        <p:sp>
          <p:nvSpPr>
            <p:cNvPr id="16" name="직사각형 3"/>
            <p:cNvSpPr/>
            <p:nvPr/>
          </p:nvSpPr>
          <p:spPr>
            <a:xfrm>
              <a:off x="-1148947" y="-1220087"/>
              <a:ext cx="2894549" cy="212571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7" name="그림 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96234" y="-1127671"/>
              <a:ext cx="367901" cy="81156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-988064" y="-1173879"/>
              <a:ext cx="2689201" cy="2034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   </a:t>
              </a:r>
              <a:r>
                <a:rPr lang="zh-CN" altLang="en-US" sz="4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我国每年垃圾产生量大约</a:t>
              </a:r>
              <a:r>
                <a:rPr lang="en-US" altLang="zh-CN" sz="4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1.5</a:t>
              </a:r>
              <a:r>
                <a:rPr lang="zh-CN" altLang="en-US" sz="4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亿吨，而且每年以</a:t>
              </a:r>
              <a:r>
                <a:rPr lang="en-US" altLang="zh-CN" sz="4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8-10%</a:t>
              </a:r>
              <a:r>
                <a:rPr lang="zh-CN" altLang="en-US" sz="4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2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的速度增长，是世界上最大的垃圾制造国，生活垃圾处理已经成为刚性需求。</a:t>
              </a:r>
              <a:endParaRPr lang="ko-KR" altLang="en-US" sz="4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华文行楷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42257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5" descr="t01e84f2493eafcd677.jpg"/>
          <p:cNvPicPr>
            <a:picLocks noChangeAspect="1"/>
          </p:cNvPicPr>
          <p:nvPr/>
        </p:nvPicPr>
        <p:blipFill>
          <a:blip r:embed="rId2" cstate="print">
            <a:grayscl/>
            <a:lum bright="56000" contrast="2000"/>
          </a:blip>
          <a:stretch>
            <a:fillRect/>
          </a:stretch>
        </p:blipFill>
        <p:spPr>
          <a:xfrm>
            <a:off x="4643406" y="3290684"/>
            <a:ext cx="4500594" cy="3071833"/>
          </a:xfrm>
          <a:prstGeom prst="rect">
            <a:avLst/>
          </a:prstGeom>
        </p:spPr>
      </p:pic>
      <p:pic>
        <p:nvPicPr>
          <p:cNvPr id="6" name="内容占位符 5" descr="t01e84f2493eafcd67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grayscl/>
            <a:lum bright="54000" contrast="2000"/>
          </a:blip>
          <a:stretch>
            <a:fillRect/>
          </a:stretch>
        </p:blipFill>
        <p:spPr>
          <a:xfrm>
            <a:off x="0" y="3333328"/>
            <a:ext cx="4643438" cy="3048000"/>
          </a:xfrm>
          <a:effectLst>
            <a:outerShdw blurRad="1270000" dist="50800" dir="5400000" algn="ctr" rotWithShape="0">
              <a:schemeClr val="bg2">
                <a:alpha val="0"/>
              </a:scheme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35812" y="1"/>
            <a:ext cx="8828676" cy="41447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+mn-ea"/>
              </a:rPr>
              <a:t>你知道每个人会产生多少垃圾吗</a:t>
            </a:r>
            <a:r>
              <a:rPr lang="en-US" altLang="zh-CN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+mn-ea"/>
              </a:rPr>
              <a:t>?</a:t>
            </a:r>
          </a:p>
          <a:p>
            <a:pPr>
              <a:spcBef>
                <a:spcPts val="1000"/>
              </a:spcBef>
            </a:pPr>
            <a:r>
              <a:rPr lang="zh-CN" altLang="en-US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     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我们每个人每天大约产生</a:t>
            </a:r>
            <a:r>
              <a:rPr lang="en-US" altLang="zh-CN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0.77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公斤垃圾，按照</a:t>
            </a:r>
            <a:r>
              <a:rPr lang="en-US" altLang="zh-CN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80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岁计算，每个人一生会产出比自己身体大</a:t>
            </a:r>
            <a:r>
              <a:rPr lang="en-US" altLang="zh-CN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1600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倍的生活垃圾。我市城区常住人口为</a:t>
            </a:r>
            <a:r>
              <a:rPr lang="en-US" altLang="zh-CN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172.6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万人，城区生活垃圾日产量</a:t>
            </a:r>
            <a:r>
              <a:rPr lang="en-US" altLang="zh-CN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1500</a:t>
            </a:r>
            <a:r>
              <a:rPr lang="zh-CN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等线" pitchFamily="2" charset="-122"/>
                <a:ea typeface="等线" pitchFamily="2" charset="-122"/>
              </a:rPr>
              <a:t>吨，目前全部采用填埋方式。</a:t>
            </a:r>
            <a:endParaRPr lang="en-US" altLang="zh-CN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等线" pitchFamily="2" charset="-122"/>
              <a:ea typeface="等线" pitchFamily="2" charset="-122"/>
            </a:endParaRPr>
          </a:p>
          <a:p>
            <a:endParaRPr lang="en-US" altLang="zh-CN" sz="20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等线" pitchFamily="2" charset="-122"/>
              <a:ea typeface="等线" pitchFamily="2" charset="-122"/>
            </a:endParaRPr>
          </a:p>
          <a:p>
            <a:endParaRPr lang="en-US" altLang="zh-CN" sz="11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华文细黑" pitchFamily="2" charset="-122"/>
              <a:ea typeface="华文细黑" pitchFamily="2" charset="-122"/>
            </a:endParaRPr>
          </a:p>
          <a:p>
            <a:endParaRPr lang="en-US" altLang="zh-CN" sz="24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等线" pitchFamily="2" charset="-122"/>
              <a:ea typeface="等线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63873" y="6516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dirty="0"/>
          </a:p>
        </p:txBody>
      </p:sp>
      <p:pic>
        <p:nvPicPr>
          <p:cNvPr id="8" name="内容占位符 5" descr="t01e84f2493eafcd677.jpg"/>
          <p:cNvPicPr>
            <a:picLocks noChangeAspect="1"/>
          </p:cNvPicPr>
          <p:nvPr/>
        </p:nvPicPr>
        <p:blipFill>
          <a:blip r:embed="rId4" cstate="print"/>
          <a:srcRect l="63063" t="35714"/>
          <a:stretch>
            <a:fillRect/>
          </a:stretch>
        </p:blipFill>
        <p:spPr>
          <a:xfrm>
            <a:off x="3995936" y="3429000"/>
            <a:ext cx="1071570" cy="1500198"/>
          </a:xfrm>
          <a:prstGeom prst="rect">
            <a:avLst/>
          </a:prstGeom>
          <a:effectLst>
            <a:outerShdw blurRad="1270000" dist="50800" dir="5400000" algn="ctr" rotWithShape="0">
              <a:schemeClr val="bg2">
                <a:alpha val="0"/>
              </a:schemeClr>
            </a:outerShdw>
          </a:effectLst>
        </p:spPr>
      </p:pic>
      <p:sp useBgFill="1">
        <p:nvSpPr>
          <p:cNvPr id="14" name="TextBox 13"/>
          <p:cNvSpPr txBox="1"/>
          <p:nvPr/>
        </p:nvSpPr>
        <p:spPr>
          <a:xfrm>
            <a:off x="3059832" y="5157192"/>
            <a:ext cx="2999224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日产</a:t>
            </a:r>
            <a:r>
              <a:rPr lang="en-US" altLang="zh-CN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1500</a:t>
            </a:r>
            <a:r>
              <a:rPr lang="zh-CN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吨生活垃圾</a:t>
            </a:r>
            <a:endParaRPr lang="en-US" altLang="zh-CN" sz="2400" b="1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等线" pitchFamily="2" charset="-122"/>
              <a:ea typeface="等线" pitchFamily="2" charset="-122"/>
            </a:endParaRPr>
          </a:p>
          <a:p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15" name="TextBox 14"/>
          <p:cNvSpPr txBox="1"/>
          <p:nvPr/>
        </p:nvSpPr>
        <p:spPr>
          <a:xfrm>
            <a:off x="0" y="5118283"/>
            <a:ext cx="305983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人均每天产生</a:t>
            </a:r>
            <a:r>
              <a:rPr lang="en-US" altLang="zh-CN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0.77</a:t>
            </a:r>
            <a:r>
              <a:rPr lang="zh-CN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公斤生活垃圾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rot="5400000">
            <a:off x="1667585" y="4749239"/>
            <a:ext cx="278608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TextBox 15"/>
          <p:cNvSpPr txBox="1"/>
          <p:nvPr/>
        </p:nvSpPr>
        <p:spPr>
          <a:xfrm>
            <a:off x="6072198" y="5148072"/>
            <a:ext cx="307180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  </a:t>
            </a:r>
            <a:r>
              <a:rPr lang="zh-CN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等线" pitchFamily="2" charset="-122"/>
                <a:ea typeface="等线" pitchFamily="2" charset="-122"/>
              </a:rPr>
              <a:t>全部采用填埋方式</a:t>
            </a:r>
            <a:endParaRPr lang="en-US" altLang="zh-CN" sz="2400" b="1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等线" pitchFamily="2" charset="-122"/>
              <a:ea typeface="等线" pitchFamily="2" charset="-122"/>
            </a:endParaRPr>
          </a:p>
          <a:p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rot="5400000">
            <a:off x="4679951" y="4749239"/>
            <a:ext cx="278608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内容占位符 5" descr="t01e84f2493eafcd6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429000"/>
            <a:ext cx="1357322" cy="1500197"/>
          </a:xfrm>
          <a:prstGeom prst="rect">
            <a:avLst/>
          </a:prstGeom>
          <a:effectLst>
            <a:outerShdw blurRad="1270000" dist="50800" dir="5400000" algn="ctr" rotWithShape="0">
              <a:schemeClr val="bg2">
                <a:alpha val="0"/>
              </a:schemeClr>
            </a:outerShdw>
          </a:effectLst>
        </p:spPr>
      </p:pic>
      <p:pic>
        <p:nvPicPr>
          <p:cNvPr id="18" name="内容占位符 5" descr="t01e84f2493eafcd67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16" y="3814456"/>
            <a:ext cx="1357322" cy="1185610"/>
          </a:xfrm>
          <a:prstGeom prst="rect">
            <a:avLst/>
          </a:prstGeom>
          <a:effectLst>
            <a:outerShdw blurRad="1270000" dist="50800" dir="5400000" algn="ctr" rotWithShape="0">
              <a:schemeClr val="bg2">
                <a:alpha val="0"/>
              </a:scheme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960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8721"/>
            <a:ext cx="80648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+mn-ea"/>
              </a:rPr>
              <a:t>我市</a:t>
            </a:r>
            <a:r>
              <a:rPr lang="zh-CN" altLang="zh-CN" sz="4000" b="1" dirty="0" smtClean="0">
                <a:latin typeface="+mn-ea"/>
              </a:rPr>
              <a:t>垃圾治理工作的</a:t>
            </a:r>
            <a:endParaRPr lang="en-US" altLang="zh-CN" sz="4000" b="1" dirty="0" smtClean="0">
              <a:latin typeface="+mn-ea"/>
            </a:endParaRPr>
          </a:p>
          <a:p>
            <a:pPr algn="ctr"/>
            <a:r>
              <a:rPr lang="zh-CN" altLang="zh-CN" sz="4000" b="1" dirty="0" smtClean="0">
                <a:latin typeface="+mn-ea"/>
              </a:rPr>
              <a:t>紧迫性和复杂性</a:t>
            </a:r>
            <a:endParaRPr lang="en-US" altLang="zh-CN" sz="4000" b="1" dirty="0" smtClean="0">
              <a:latin typeface="+mn-ea"/>
            </a:endParaRPr>
          </a:p>
          <a:p>
            <a:endParaRPr lang="en-US" altLang="zh-CN" sz="2000" dirty="0" smtClean="0">
              <a:latin typeface="+mn-ea"/>
            </a:endParaRPr>
          </a:p>
          <a:p>
            <a:r>
              <a:rPr lang="en-US" altLang="zh-CN" sz="3000" dirty="0" smtClean="0">
                <a:latin typeface="+mn-ea"/>
              </a:rPr>
              <a:t>       </a:t>
            </a:r>
            <a:r>
              <a:rPr lang="zh-CN" altLang="zh-CN" sz="3000" dirty="0" smtClean="0">
                <a:latin typeface="+mn-ea"/>
              </a:rPr>
              <a:t>近年来，我市</a:t>
            </a:r>
            <a:r>
              <a:rPr lang="zh-CN" altLang="en-US" sz="3000" dirty="0" smtClean="0">
                <a:latin typeface="+mn-ea"/>
              </a:rPr>
              <a:t>开展了</a:t>
            </a:r>
            <a:r>
              <a:rPr lang="zh-CN" altLang="zh-CN" sz="3000" dirty="0" smtClean="0">
                <a:latin typeface="+mn-ea"/>
              </a:rPr>
              <a:t>全国文明城市</a:t>
            </a:r>
            <a:r>
              <a:rPr lang="zh-CN" altLang="en-US" sz="3000" dirty="0" smtClean="0">
                <a:latin typeface="+mn-ea"/>
              </a:rPr>
              <a:t>和卫生城市创建</a:t>
            </a:r>
            <a:r>
              <a:rPr lang="zh-CN" altLang="zh-CN" sz="3000" dirty="0" smtClean="0">
                <a:latin typeface="+mn-ea"/>
              </a:rPr>
              <a:t>，深入推进城市精细化管理，城市生态环境取得了一定改善，但生活垃圾治理仍然存在很大问题。</a:t>
            </a:r>
            <a:r>
              <a:rPr lang="zh-CN" altLang="en-US" sz="3000" dirty="0" smtClean="0">
                <a:latin typeface="+mn-ea"/>
              </a:rPr>
              <a:t>我们市区只有一个</a:t>
            </a:r>
            <a:r>
              <a:rPr lang="zh-CN" altLang="zh-CN" sz="3000" dirty="0" smtClean="0">
                <a:latin typeface="+mn-ea"/>
              </a:rPr>
              <a:t>羊耳峪垃圾填埋场</a:t>
            </a:r>
            <a:r>
              <a:rPr lang="zh-CN" altLang="en-US" sz="3000" dirty="0" smtClean="0">
                <a:latin typeface="+mn-ea"/>
              </a:rPr>
              <a:t>，</a:t>
            </a:r>
            <a:r>
              <a:rPr lang="zh-CN" altLang="zh-CN" sz="3000" dirty="0" smtClean="0">
                <a:latin typeface="+mn-ea"/>
              </a:rPr>
              <a:t>目前剩余库容</a:t>
            </a:r>
            <a:r>
              <a:rPr lang="zh-CN" altLang="en-US" sz="3000" dirty="0" smtClean="0">
                <a:latin typeface="+mn-ea"/>
              </a:rPr>
              <a:t>约</a:t>
            </a:r>
            <a:r>
              <a:rPr lang="en-US" altLang="zh-CN" sz="3000" dirty="0" smtClean="0">
                <a:latin typeface="+mn-ea"/>
              </a:rPr>
              <a:t>120</a:t>
            </a:r>
            <a:r>
              <a:rPr lang="zh-CN" altLang="zh-CN" sz="3000" dirty="0" smtClean="0">
                <a:latin typeface="+mn-ea"/>
              </a:rPr>
              <a:t>万吨</a:t>
            </a:r>
            <a:r>
              <a:rPr lang="zh-CN" altLang="en-US" sz="3000" dirty="0" smtClean="0">
                <a:latin typeface="+mn-ea"/>
              </a:rPr>
              <a:t>，</a:t>
            </a:r>
            <a:r>
              <a:rPr lang="zh-CN" altLang="zh-CN" sz="3000" dirty="0" smtClean="0">
                <a:latin typeface="+mn-ea"/>
              </a:rPr>
              <a:t>已经接近库容极限，</a:t>
            </a:r>
            <a:r>
              <a:rPr lang="zh-CN" altLang="en-US" sz="3000" dirty="0" smtClean="0">
                <a:latin typeface="+mn-ea"/>
              </a:rPr>
              <a:t>按照现在日产</a:t>
            </a:r>
            <a:r>
              <a:rPr lang="en-US" altLang="zh-CN" sz="3000" dirty="0" smtClean="0">
                <a:latin typeface="+mn-ea"/>
              </a:rPr>
              <a:t>1500</a:t>
            </a:r>
            <a:r>
              <a:rPr lang="zh-CN" altLang="en-US" sz="3000" dirty="0" smtClean="0">
                <a:latin typeface="+mn-ea"/>
              </a:rPr>
              <a:t>吨垃圾计算，</a:t>
            </a:r>
            <a:r>
              <a:rPr lang="zh-CN" altLang="zh-CN" sz="3000" dirty="0" smtClean="0">
                <a:latin typeface="+mn-ea"/>
              </a:rPr>
              <a:t>再过</a:t>
            </a:r>
            <a:r>
              <a:rPr lang="en-US" altLang="zh-CN" sz="3000" dirty="0" smtClean="0">
                <a:latin typeface="+mn-ea"/>
              </a:rPr>
              <a:t>2</a:t>
            </a:r>
            <a:r>
              <a:rPr lang="zh-CN" altLang="zh-CN" sz="3000" dirty="0" smtClean="0">
                <a:latin typeface="+mn-ea"/>
              </a:rPr>
              <a:t>年就会彻底填满。垃圾治理已经到了刻不容缓、迫在眉睫的时候。</a:t>
            </a:r>
            <a:endParaRPr lang="zh-CN" altLang="en-US" sz="3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59948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332656"/>
            <a:ext cx="799288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华文细黑" pitchFamily="2" charset="-122"/>
                <a:ea typeface="华文细黑" pitchFamily="2" charset="-122"/>
              </a:rPr>
              <a:t>羊耳峪垃圾场填埋处理现场</a:t>
            </a:r>
            <a:endParaRPr lang="en-US" altLang="zh-CN" sz="48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63873" y="65160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dirty="0"/>
          </a:p>
        </p:txBody>
      </p:sp>
      <p:sp useBgFill="1">
        <p:nvSpPr>
          <p:cNvPr id="14" name="TextBox 13"/>
          <p:cNvSpPr txBox="1"/>
          <p:nvPr/>
        </p:nvSpPr>
        <p:spPr>
          <a:xfrm>
            <a:off x="251520" y="3284984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填埋作业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DMINI~1.USE\AppData\Local\Temp\WeChat Files\cf62f133a74293ac533a9c1f70cc846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933056"/>
            <a:ext cx="2160000" cy="1800000"/>
          </a:xfrm>
          <a:prstGeom prst="rect">
            <a:avLst/>
          </a:prstGeom>
          <a:noFill/>
        </p:spPr>
      </p:pic>
      <p:pic>
        <p:nvPicPr>
          <p:cNvPr id="1027" name="Picture 3" descr="C:\Users\ADMINI~1.USE\AppData\Local\Temp\WeChat Files\e099f6650c64fbd5c7ef6cdce2da706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2160000" cy="1800000"/>
          </a:xfrm>
          <a:prstGeom prst="rect">
            <a:avLst/>
          </a:prstGeom>
          <a:noFill/>
        </p:spPr>
      </p:pic>
      <p:pic>
        <p:nvPicPr>
          <p:cNvPr id="1028" name="Picture 4" descr="C:\Users\ADMINI~1.USE\AppData\Local\Temp\WeChat Files\35c1a951ff44a1ad2b7502dbaf50c43.jp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412776"/>
            <a:ext cx="2160000" cy="1800000"/>
          </a:xfrm>
          <a:prstGeom prst="rect">
            <a:avLst/>
          </a:prstGeom>
          <a:noFill/>
        </p:spPr>
      </p:pic>
      <p:pic>
        <p:nvPicPr>
          <p:cNvPr id="1029" name="Picture 5" descr="C:\Users\ADMINI~1.USE\AppData\Local\Temp\WeChat Files\23c066365c73c73f742931d318457f3.jpg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412776"/>
            <a:ext cx="2160000" cy="1800000"/>
          </a:xfrm>
          <a:prstGeom prst="rect">
            <a:avLst/>
          </a:prstGeom>
          <a:noFill/>
        </p:spPr>
      </p:pic>
      <p:pic>
        <p:nvPicPr>
          <p:cNvPr id="1030" name="Picture 6" descr="C:\Users\ADMINI~1.USE\AppData\Local\Temp\WeChat Files\b15134f502e8e0a58d83499dca34ea0.jpg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412776"/>
            <a:ext cx="2160000" cy="1800000"/>
          </a:xfrm>
          <a:prstGeom prst="rect">
            <a:avLst/>
          </a:prstGeom>
          <a:noFill/>
        </p:spPr>
      </p:pic>
      <p:pic>
        <p:nvPicPr>
          <p:cNvPr id="1031" name="Picture 7" descr="C:\Users\ADMINI~1.USE\AppData\Local\Temp\WeChat Files\3589b43b59d7dab0a182eec5a0ffd70.jpg"/>
          <p:cNvPicPr preferRelativeResize="0"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933056"/>
            <a:ext cx="2160000" cy="1800000"/>
          </a:xfrm>
          <a:prstGeom prst="rect">
            <a:avLst/>
          </a:prstGeom>
          <a:noFill/>
        </p:spPr>
      </p:pic>
      <p:sp useBgFill="1">
        <p:nvSpPr>
          <p:cNvPr id="16" name="TextBox 15"/>
          <p:cNvSpPr txBox="1"/>
          <p:nvPr/>
        </p:nvSpPr>
        <p:spPr>
          <a:xfrm>
            <a:off x="2915816" y="3284984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除臭作业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17" name="TextBox 16"/>
          <p:cNvSpPr txBox="1"/>
          <p:nvPr/>
        </p:nvSpPr>
        <p:spPr>
          <a:xfrm>
            <a:off x="5452056" y="3284984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覆土作业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18" name="TextBox 17"/>
          <p:cNvSpPr txBox="1"/>
          <p:nvPr/>
        </p:nvSpPr>
        <p:spPr>
          <a:xfrm>
            <a:off x="251520" y="5877272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进场道路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20" name="TextBox 19"/>
          <p:cNvSpPr txBox="1"/>
          <p:nvPr/>
        </p:nvSpPr>
        <p:spPr>
          <a:xfrm>
            <a:off x="2843808" y="5877272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填埋区覆盖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23" name="TextBox 22"/>
          <p:cNvSpPr txBox="1"/>
          <p:nvPr/>
        </p:nvSpPr>
        <p:spPr>
          <a:xfrm>
            <a:off x="5508104" y="5877272"/>
            <a:ext cx="20002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</a:rPr>
              <a:t>渗滤液处理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583" y="404664"/>
            <a:ext cx="6347713" cy="864096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鞍山未来垃圾处理方式</a:t>
            </a:r>
            <a:endParaRPr lang="zh-CN" altLang="en-US" sz="4400" dirty="0"/>
          </a:p>
        </p:txBody>
      </p:sp>
      <p:sp useBgFill="1">
        <p:nvSpPr>
          <p:cNvPr id="5" name="TextBox 4"/>
          <p:cNvSpPr txBox="1"/>
          <p:nvPr/>
        </p:nvSpPr>
        <p:spPr>
          <a:xfrm>
            <a:off x="2771800" y="1124744"/>
            <a:ext cx="252028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</a:rPr>
              <a:t>垃圾焚烧厂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rot="5400000">
            <a:off x="3713604" y="1628230"/>
            <a:ext cx="641802" cy="642942"/>
          </a:xfrm>
          <a:prstGeom prst="chevron">
            <a:avLst>
              <a:gd name="adj" fmla="val 68866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dministrator.USER-20190306JC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6437858" cy="3811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875184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鞍山未来垃圾处理方式</a:t>
            </a:r>
            <a:endParaRPr lang="zh-CN" altLang="en-US" sz="4400" dirty="0"/>
          </a:p>
        </p:txBody>
      </p:sp>
      <p:pic>
        <p:nvPicPr>
          <p:cNvPr id="2050" name="Picture 2" descr="C:\Users\Administrator.USER-20190306JC\Desktop\图片\timg (5)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6408712" cy="3888432"/>
          </a:xfrm>
          <a:prstGeom prst="rect">
            <a:avLst/>
          </a:prstGeom>
          <a:noFill/>
        </p:spPr>
      </p:pic>
      <p:sp>
        <p:nvSpPr>
          <p:cNvPr id="8" name="燕尾形 7"/>
          <p:cNvSpPr/>
          <p:nvPr/>
        </p:nvSpPr>
        <p:spPr>
          <a:xfrm rot="5400000">
            <a:off x="3492450" y="1706508"/>
            <a:ext cx="641802" cy="642942"/>
          </a:xfrm>
          <a:prstGeom prst="chevron">
            <a:avLst>
              <a:gd name="adj" fmla="val 68866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 useBgFill="1">
        <p:nvSpPr>
          <p:cNvPr id="9" name="TextBox 8"/>
          <p:cNvSpPr txBox="1"/>
          <p:nvPr/>
        </p:nvSpPr>
        <p:spPr>
          <a:xfrm>
            <a:off x="2051720" y="1054477"/>
            <a:ext cx="3528392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</a:rPr>
              <a:t>餐厨垃圾处理厂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875184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鞍山未来垃圾处理方式</a:t>
            </a:r>
            <a:endParaRPr lang="zh-CN" altLang="en-US" sz="4400" dirty="0"/>
          </a:p>
        </p:txBody>
      </p:sp>
      <p:pic>
        <p:nvPicPr>
          <p:cNvPr id="2051" name="Picture 3" descr="C:\Users\Administrator.USER-20190306JC\Desktop\图片\timg (6)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6552728" cy="39604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63688" y="112474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可回收物处理中心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2" name="燕尾形 11"/>
          <p:cNvSpPr/>
          <p:nvPr/>
        </p:nvSpPr>
        <p:spPr>
          <a:xfrm rot="5400000">
            <a:off x="3456446" y="1664234"/>
            <a:ext cx="569794" cy="642942"/>
          </a:xfrm>
          <a:prstGeom prst="chevron">
            <a:avLst>
              <a:gd name="adj" fmla="val 68866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4"/>
          <p:cNvSpPr txBox="1">
            <a:spLocks noChangeArrowheads="1"/>
          </p:cNvSpPr>
          <p:nvPr/>
        </p:nvSpPr>
        <p:spPr bwMode="auto">
          <a:xfrm>
            <a:off x="-2219400" y="1316840"/>
            <a:ext cx="1219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zh-CN" altLang="en-US" sz="5400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Malgun Gothic" pitchFamily="34" charset="-127"/>
              </a:rPr>
              <a:t>那么，从现在起</a:t>
            </a:r>
            <a:endParaRPr lang="en-US" altLang="zh-CN" sz="5400" noProof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Malgun Gothic" pitchFamily="34" charset="-127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764703" y="2291427"/>
            <a:ext cx="117373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Malgun Gothic" pitchFamily="34" charset="-127"/>
              </a:rPr>
              <a:t>我们可以做些什么呢？</a:t>
            </a:r>
            <a:endParaRPr lang="en-US" altLang="zh-CN" sz="4400" noProof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Malgun Gothic" pitchFamily="34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2196752" y="3413463"/>
            <a:ext cx="12191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400" noProof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Malgun Gothic" pitchFamily="34" charset="-127"/>
              </a:rPr>
              <a:t>今天就和大家一起来聊聊</a:t>
            </a:r>
            <a:endParaRPr lang="zh-CN" altLang="zh-CN" sz="4400" noProof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Malgun Gothic" pitchFamily="34" charset="-127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2147391" y="4357553"/>
            <a:ext cx="12191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60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Malgun Gothic" pitchFamily="34" charset="-127"/>
              </a:rPr>
              <a:t>垃圾分类那些事儿</a:t>
            </a:r>
            <a:endParaRPr lang="zh-CN" altLang="zh-CN" sz="6000" noProof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Malgun Gothic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7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4434E-7 -1.48936E-6 L 1.74434E-7 0.2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8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4434E-7 3.72803E-6 L 1.74434E-7 -0.3052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0591" y="332656"/>
            <a:ext cx="6347713" cy="947192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一、什么是垃圾分类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8" y="1484784"/>
            <a:ext cx="7490793" cy="2304256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生活垃圾分类是指按照生活垃圾不同成分、属性、利用价值以及对环境的影响，并根据不同处理方式的要求，分成若干种类。</a:t>
            </a:r>
            <a:endParaRPr lang="zh-CN" altLang="en-US" sz="32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027" name="Picture 3" descr="C:\Users\Administrator.USER-20190306JC\Desktop\图片\t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449" y="3861048"/>
            <a:ext cx="6883871" cy="2211714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304" y="476672"/>
            <a:ext cx="688280" cy="7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7631" y="620688"/>
            <a:ext cx="7130753" cy="803176"/>
          </a:xfrm>
        </p:spPr>
        <p:txBody>
          <a:bodyPr>
            <a:noAutofit/>
          </a:bodyPr>
          <a:lstStyle/>
          <a:p>
            <a:r>
              <a:rPr lang="zh-CN" altLang="en-US" sz="4400" dirty="0" smtClean="0"/>
              <a:t>二、生活垃圾为什么要分类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772816"/>
            <a:ext cx="7056784" cy="1944216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是倡导低碳生活和提升整体文明水平的客观要求。是实现垃圾减量化收集、资源化利用、无害化处理的有效途径。</a:t>
            </a:r>
            <a:endParaRPr lang="zh-CN" altLang="en-US" sz="30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04" y="620688"/>
            <a:ext cx="688280" cy="7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77072"/>
            <a:ext cx="691276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268760"/>
            <a:ext cx="7632848" cy="1872208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早在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2000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年，中国曾首次在大城市开展垃圾分类尝试，北京、上海、南京、杭州、桂林、广州、深圳、厦门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(8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个城市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入选第一批垃圾分类试点城市。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</a:pPr>
            <a:endParaRPr lang="en-US" altLang="zh-CN" dirty="0" smtClean="0">
              <a:latin typeface="+mj-ea"/>
              <a:ea typeface="+mj-ea"/>
            </a:endParaRPr>
          </a:p>
          <a:p>
            <a:pPr lvl="0">
              <a:lnSpc>
                <a:spcPts val="2400"/>
              </a:lnSpc>
            </a:pPr>
            <a:endParaRPr lang="zh-CN" altLang="en-US" dirty="0" smtClean="0">
              <a:latin typeface="+mj-ea"/>
            </a:endParaRPr>
          </a:p>
          <a:p>
            <a:pPr>
              <a:lnSpc>
                <a:spcPts val="24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01008"/>
            <a:ext cx="321057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垃圾分类工作开展背景</a:t>
            </a:r>
            <a:endParaRPr lang="zh-CN" altLang="en-US" sz="4400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419872" y="3212976"/>
            <a:ext cx="5256584" cy="3384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defTabSz="457200" latinLnBrk="0"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latin typeface="+mn-ea"/>
              </a:rPr>
              <a:t>2016</a:t>
            </a:r>
            <a:r>
              <a:rPr lang="zh-CN" altLang="en-US" sz="3000" dirty="0" smtClean="0">
                <a:latin typeface="+mn-ea"/>
              </a:rPr>
              <a:t>年</a:t>
            </a:r>
            <a:r>
              <a:rPr lang="en-US" altLang="zh-CN" sz="3000" dirty="0" smtClean="0">
                <a:latin typeface="+mn-ea"/>
              </a:rPr>
              <a:t>12</a:t>
            </a:r>
            <a:r>
              <a:rPr lang="zh-CN" altLang="en-US" sz="3000" dirty="0" smtClean="0">
                <a:latin typeface="+mn-ea"/>
              </a:rPr>
              <a:t>月，习近平总书记在中央财经领导小组第十四次会议上指出，普遍推行垃圾分类制度，关系</a:t>
            </a:r>
            <a:r>
              <a:rPr lang="en-US" altLang="zh-CN" sz="3000" dirty="0" smtClean="0">
                <a:latin typeface="+mn-ea"/>
              </a:rPr>
              <a:t>13</a:t>
            </a:r>
            <a:r>
              <a:rPr lang="zh-CN" altLang="en-US" sz="3000" dirty="0" smtClean="0">
                <a:latin typeface="+mn-ea"/>
              </a:rPr>
              <a:t>亿多人生活环境改善，关系垃圾能不能减量化、资源化、无害化处理。</a:t>
            </a:r>
            <a:endParaRPr lang="en-US" altLang="zh-CN" sz="3000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6575" y="609600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三、垃圾分类的意义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3456384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减量化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: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通过垃圾分类若去掉可回收物、有害垃圾和餐厨垃圾，可以减少生活垃圾焚烧和填埋量的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60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％以上，延长垃圾焚烧厂和填埋场的使用时间。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96" y="620688"/>
            <a:ext cx="688280" cy="7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0591" y="609600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三、垃圾分类的意义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24847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资源化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: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一吨废纸可以提炼出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850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公斤的好纸，相当于少砍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17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棵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年树龄的大树，还能减少生产纸浆过程中的能源消耗；一吨塑料瓶回收利用以后可以产生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600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公斤的无铅汽油或柴油。通过垃圾分类我们可以变废为宝，最大限度地实现垃圾资源利用。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04" y="620688"/>
            <a:ext cx="688280" cy="7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2599" y="609600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三、垃圾分类的意义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8" y="1844824"/>
            <a:ext cx="6698705" cy="388843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无害化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: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我们日常生活中丢弃的比如电池、荧光灯管中含有汞等重金属。这些有害成分进入土壤和水体会产生污染，进入生物链的有害物质还会危害人体健康。通过垃圾分类我们可以减少污染，改善环境，以实现垃圾处理的无害化目标。</a:t>
            </a:r>
            <a:endParaRPr lang="zh-CN" altLang="en-US" sz="30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04" y="620688"/>
            <a:ext cx="688280" cy="7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273537" y="2472664"/>
            <a:ext cx="16828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000" dirty="0" smtClean="0">
                <a:latin typeface="+mj-ea"/>
                <a:ea typeface="+mj-ea"/>
              </a:rPr>
              <a:t>居民小区</a:t>
            </a:r>
            <a:endParaRPr lang="en-US" altLang="zh-CN" sz="2000" dirty="0" smtClean="0">
              <a:latin typeface="+mj-ea"/>
              <a:ea typeface="+mj-ea"/>
            </a:endParaRPr>
          </a:p>
          <a:p>
            <a:pPr algn="ctr"/>
            <a:r>
              <a:rPr lang="zh-CN" altLang="en-US" sz="2000" noProof="1" smtClean="0">
                <a:latin typeface="+mj-ea"/>
                <a:ea typeface="+mj-ea"/>
              </a:rPr>
              <a:t>三</a:t>
            </a:r>
            <a:r>
              <a:rPr lang="zh-CN" altLang="en-US" sz="2000" noProof="1">
                <a:latin typeface="+mj-ea"/>
                <a:ea typeface="+mj-ea"/>
              </a:rPr>
              <a:t>分</a:t>
            </a:r>
            <a:r>
              <a:rPr lang="zh-CN" altLang="en-US" sz="2000" noProof="1" smtClean="0">
                <a:latin typeface="+mj-ea"/>
                <a:ea typeface="+mj-ea"/>
              </a:rPr>
              <a:t>法</a:t>
            </a:r>
            <a:endParaRPr lang="en-US" altLang="zh-CN" sz="2000" noProof="1"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7746" y="188640"/>
            <a:ext cx="2592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000" dirty="0" smtClean="0">
                <a:latin typeface="+mj-ea"/>
                <a:ea typeface="+mj-ea"/>
              </a:rPr>
              <a:t>公共机构及相关企业</a:t>
            </a:r>
            <a:r>
              <a:rPr lang="zh-CN" altLang="en-US" sz="2000" noProof="1" smtClean="0">
                <a:latin typeface="+mj-ea"/>
                <a:ea typeface="+mj-ea"/>
                <a:cs typeface="Malgun Gothic" pitchFamily="34" charset="-127"/>
              </a:rPr>
              <a:t>四分法</a:t>
            </a:r>
            <a:endParaRPr lang="en-US" altLang="zh-CN" sz="2000" noProof="1">
              <a:latin typeface="+mj-ea"/>
              <a:ea typeface="+mj-ea"/>
              <a:cs typeface="Malgun Gothic" pitchFamily="34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52156" y="3767371"/>
            <a:ext cx="1715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有害垃圾</a:t>
            </a:r>
            <a:endParaRPr lang="en-US" altLang="zh-CN" sz="24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35158" y="3776650"/>
            <a:ext cx="1715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可回收物</a:t>
            </a:r>
            <a:endParaRPr lang="en-US" altLang="zh-CN" sz="24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56781" y="3699142"/>
            <a:ext cx="1715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其他垃圾</a:t>
            </a:r>
            <a:endParaRPr lang="en-US" altLang="zh-CN" sz="24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82750" y="3085549"/>
            <a:ext cx="2631841" cy="593438"/>
            <a:chOff x="1413598" y="1130667"/>
            <a:chExt cx="3509121" cy="593438"/>
          </a:xfrm>
        </p:grpSpPr>
        <p:sp>
          <p:nvSpPr>
            <p:cNvPr id="25" name="任意多边形 24"/>
            <p:cNvSpPr/>
            <p:nvPr/>
          </p:nvSpPr>
          <p:spPr>
            <a:xfrm>
              <a:off x="1413598" y="1283571"/>
              <a:ext cx="3509121" cy="440534"/>
            </a:xfrm>
            <a:custGeom>
              <a:avLst/>
              <a:gdLst>
                <a:gd name="connsiteX0" fmla="*/ 62799 w 4397865"/>
                <a:gd name="connsiteY0" fmla="*/ 253447 h 253447"/>
                <a:gd name="connsiteX1" fmla="*/ 126594 w 4397865"/>
                <a:gd name="connsiteY1" fmla="*/ 62061 h 253447"/>
                <a:gd name="connsiteX2" fmla="*/ 1200482 w 4397865"/>
                <a:gd name="connsiteY2" fmla="*/ 51428 h 253447"/>
                <a:gd name="connsiteX3" fmla="*/ 2423227 w 4397865"/>
                <a:gd name="connsiteY3" fmla="*/ 30163 h 253447"/>
                <a:gd name="connsiteX4" fmla="*/ 4230761 w 4397865"/>
                <a:gd name="connsiteY4" fmla="*/ 8898 h 253447"/>
                <a:gd name="connsiteX5" fmla="*/ 4337087 w 4397865"/>
                <a:gd name="connsiteY5" fmla="*/ 189651 h 253447"/>
                <a:gd name="connsiteX0" fmla="*/ 36481 w 4449059"/>
                <a:gd name="connsiteY0" fmla="*/ 232777 h 232777"/>
                <a:gd name="connsiteX1" fmla="*/ 177788 w 4449059"/>
                <a:gd name="connsiteY1" fmla="*/ 62061 h 232777"/>
                <a:gd name="connsiteX2" fmla="*/ 1251676 w 4449059"/>
                <a:gd name="connsiteY2" fmla="*/ 51428 h 232777"/>
                <a:gd name="connsiteX3" fmla="*/ 2474421 w 4449059"/>
                <a:gd name="connsiteY3" fmla="*/ 30163 h 232777"/>
                <a:gd name="connsiteX4" fmla="*/ 4281955 w 4449059"/>
                <a:gd name="connsiteY4" fmla="*/ 8898 h 232777"/>
                <a:gd name="connsiteX5" fmla="*/ 4388281 w 4449059"/>
                <a:gd name="connsiteY5" fmla="*/ 189651 h 232777"/>
                <a:gd name="connsiteX0" fmla="*/ 20473 w 4433051"/>
                <a:gd name="connsiteY0" fmla="*/ 232777 h 232777"/>
                <a:gd name="connsiteX1" fmla="*/ 161780 w 4433051"/>
                <a:gd name="connsiteY1" fmla="*/ 62061 h 232777"/>
                <a:gd name="connsiteX2" fmla="*/ 1235668 w 4433051"/>
                <a:gd name="connsiteY2" fmla="*/ 51428 h 232777"/>
                <a:gd name="connsiteX3" fmla="*/ 2458413 w 4433051"/>
                <a:gd name="connsiteY3" fmla="*/ 30163 h 232777"/>
                <a:gd name="connsiteX4" fmla="*/ 4265947 w 4433051"/>
                <a:gd name="connsiteY4" fmla="*/ 8898 h 232777"/>
                <a:gd name="connsiteX5" fmla="*/ 4372273 w 4433051"/>
                <a:gd name="connsiteY5" fmla="*/ 189651 h 232777"/>
                <a:gd name="connsiteX0" fmla="*/ 20473 w 4456183"/>
                <a:gd name="connsiteY0" fmla="*/ 232777 h 232777"/>
                <a:gd name="connsiteX1" fmla="*/ 161780 w 4456183"/>
                <a:gd name="connsiteY1" fmla="*/ 62061 h 232777"/>
                <a:gd name="connsiteX2" fmla="*/ 1235668 w 4456183"/>
                <a:gd name="connsiteY2" fmla="*/ 51428 h 232777"/>
                <a:gd name="connsiteX3" fmla="*/ 2458413 w 4456183"/>
                <a:gd name="connsiteY3" fmla="*/ 30163 h 232777"/>
                <a:gd name="connsiteX4" fmla="*/ 4265947 w 4456183"/>
                <a:gd name="connsiteY4" fmla="*/ 8898 h 232777"/>
                <a:gd name="connsiteX5" fmla="*/ 4372273 w 4456183"/>
                <a:gd name="connsiteY5" fmla="*/ 189651 h 232777"/>
                <a:gd name="connsiteX0" fmla="*/ 20473 w 4440920"/>
                <a:gd name="connsiteY0" fmla="*/ 232777 h 232777"/>
                <a:gd name="connsiteX1" fmla="*/ 161780 w 4440920"/>
                <a:gd name="connsiteY1" fmla="*/ 62061 h 232777"/>
                <a:gd name="connsiteX2" fmla="*/ 1235668 w 4440920"/>
                <a:gd name="connsiteY2" fmla="*/ 51428 h 232777"/>
                <a:gd name="connsiteX3" fmla="*/ 2458413 w 4440920"/>
                <a:gd name="connsiteY3" fmla="*/ 30163 h 232777"/>
                <a:gd name="connsiteX4" fmla="*/ 4265947 w 4440920"/>
                <a:gd name="connsiteY4" fmla="*/ 8898 h 232777"/>
                <a:gd name="connsiteX5" fmla="*/ 4372273 w 4440920"/>
                <a:gd name="connsiteY5" fmla="*/ 189651 h 232777"/>
                <a:gd name="connsiteX0" fmla="*/ 20473 w 4402006"/>
                <a:gd name="connsiteY0" fmla="*/ 246467 h 246467"/>
                <a:gd name="connsiteX1" fmla="*/ 161780 w 4402006"/>
                <a:gd name="connsiteY1" fmla="*/ 75751 h 246467"/>
                <a:gd name="connsiteX2" fmla="*/ 1235668 w 4402006"/>
                <a:gd name="connsiteY2" fmla="*/ 65118 h 246467"/>
                <a:gd name="connsiteX3" fmla="*/ 2458413 w 4402006"/>
                <a:gd name="connsiteY3" fmla="*/ 43853 h 246467"/>
                <a:gd name="connsiteX4" fmla="*/ 4193602 w 4402006"/>
                <a:gd name="connsiteY4" fmla="*/ 7085 h 246467"/>
                <a:gd name="connsiteX5" fmla="*/ 4372273 w 4402006"/>
                <a:gd name="connsiteY5" fmla="*/ 203341 h 24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2006" h="246467">
                  <a:moveTo>
                    <a:pt x="20473" y="246467"/>
                  </a:moveTo>
                  <a:cubicBezTo>
                    <a:pt x="-6264" y="121101"/>
                    <a:pt x="-40752" y="105976"/>
                    <a:pt x="161780" y="75751"/>
                  </a:cubicBezTo>
                  <a:cubicBezTo>
                    <a:pt x="364312" y="45526"/>
                    <a:pt x="1235668" y="65118"/>
                    <a:pt x="1235668" y="65118"/>
                  </a:cubicBezTo>
                  <a:lnTo>
                    <a:pt x="2458413" y="43853"/>
                  </a:lnTo>
                  <a:cubicBezTo>
                    <a:pt x="2963459" y="36765"/>
                    <a:pt x="3874625" y="-19496"/>
                    <a:pt x="4193602" y="7085"/>
                  </a:cubicBezTo>
                  <a:cubicBezTo>
                    <a:pt x="4512579" y="33666"/>
                    <a:pt x="4369758" y="112694"/>
                    <a:pt x="4372273" y="203341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155623" y="1130667"/>
              <a:ext cx="95023" cy="576000"/>
            </a:xfrm>
            <a:custGeom>
              <a:avLst/>
              <a:gdLst>
                <a:gd name="connsiteX0" fmla="*/ 53163 w 53163"/>
                <a:gd name="connsiteY0" fmla="*/ 0 h 520996"/>
                <a:gd name="connsiteX1" fmla="*/ 10633 w 53163"/>
                <a:gd name="connsiteY1" fmla="*/ 170121 h 520996"/>
                <a:gd name="connsiteX2" fmla="*/ 42530 w 53163"/>
                <a:gd name="connsiteY2" fmla="*/ 414670 h 520996"/>
                <a:gd name="connsiteX3" fmla="*/ 0 w 53163"/>
                <a:gd name="connsiteY3" fmla="*/ 520996 h 5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63" h="520996">
                  <a:moveTo>
                    <a:pt x="53163" y="0"/>
                  </a:moveTo>
                  <a:cubicBezTo>
                    <a:pt x="32784" y="50504"/>
                    <a:pt x="12405" y="101009"/>
                    <a:pt x="10633" y="170121"/>
                  </a:cubicBezTo>
                  <a:cubicBezTo>
                    <a:pt x="8861" y="239233"/>
                    <a:pt x="44302" y="356191"/>
                    <a:pt x="42530" y="414670"/>
                  </a:cubicBezTo>
                  <a:cubicBezTo>
                    <a:pt x="40758" y="473149"/>
                    <a:pt x="1772" y="494415"/>
                    <a:pt x="0" y="520996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</p:grpSp>
      <p:sp>
        <p:nvSpPr>
          <p:cNvPr id="59" name="椭圆 31"/>
          <p:cNvSpPr/>
          <p:nvPr/>
        </p:nvSpPr>
        <p:spPr>
          <a:xfrm>
            <a:off x="4208749" y="3729150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0" name="椭圆 31"/>
          <p:cNvSpPr/>
          <p:nvPr/>
        </p:nvSpPr>
        <p:spPr>
          <a:xfrm>
            <a:off x="5493480" y="3722891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1" name="椭圆 31"/>
          <p:cNvSpPr/>
          <p:nvPr/>
        </p:nvSpPr>
        <p:spPr>
          <a:xfrm>
            <a:off x="6840150" y="3660922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-252536" y="1418552"/>
            <a:ext cx="1715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有害垃圾</a:t>
            </a:r>
            <a:endParaRPr lang="en-US" altLang="zh-CN" sz="20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98204" y="1427831"/>
            <a:ext cx="1715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可回收物</a:t>
            </a:r>
            <a:endParaRPr lang="en-US" altLang="zh-CN" sz="20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041702" y="1385949"/>
            <a:ext cx="1715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餐厨垃圾</a:t>
            </a:r>
            <a:endParaRPr lang="en-US" altLang="zh-CN" sz="20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65" name="椭圆 31"/>
          <p:cNvSpPr/>
          <p:nvPr/>
        </p:nvSpPr>
        <p:spPr>
          <a:xfrm>
            <a:off x="114294" y="1380332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6" name="椭圆 31"/>
          <p:cNvSpPr/>
          <p:nvPr/>
        </p:nvSpPr>
        <p:spPr>
          <a:xfrm>
            <a:off x="1256526" y="1374073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7" name="椭圆 31"/>
          <p:cNvSpPr/>
          <p:nvPr/>
        </p:nvSpPr>
        <p:spPr>
          <a:xfrm>
            <a:off x="2425071" y="1347729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39384" y="1359835"/>
            <a:ext cx="17156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noProof="1" smtClean="0">
                <a:latin typeface="微软雅黑" pitchFamily="34" charset="-122"/>
                <a:ea typeface="微软雅黑" pitchFamily="34" charset="-122"/>
                <a:cs typeface="Malgun Gothic" pitchFamily="34" charset="-127"/>
              </a:rPr>
              <a:t>其他垃圾</a:t>
            </a:r>
            <a:endParaRPr lang="en-US" altLang="zh-CN" sz="2000" b="1" noProof="1">
              <a:latin typeface="微软雅黑" pitchFamily="34" charset="-122"/>
              <a:ea typeface="微软雅黑" pitchFamily="34" charset="-122"/>
              <a:cs typeface="Malgun Gothic" pitchFamily="34" charset="-127"/>
            </a:endParaRPr>
          </a:p>
        </p:txBody>
      </p:sp>
      <p:sp>
        <p:nvSpPr>
          <p:cNvPr id="69" name="椭圆 31"/>
          <p:cNvSpPr/>
          <p:nvPr/>
        </p:nvSpPr>
        <p:spPr>
          <a:xfrm>
            <a:off x="3622753" y="1321616"/>
            <a:ext cx="984506" cy="53810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591" y="connsiteY0-592"/>
              </a:cxn>
              <a:cxn ang="0">
                <a:pos x="connsiteX1-593" y="connsiteY1-594"/>
              </a:cxn>
              <a:cxn ang="0">
                <a:pos x="connsiteX2-595" y="connsiteY2-596"/>
              </a:cxn>
              <a:cxn ang="0">
                <a:pos x="connsiteX3-597" y="connsiteY3-598"/>
              </a:cxn>
              <a:cxn ang="0">
                <a:pos x="connsiteX4-599" y="connsiteY4-60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1743" y="651124"/>
            <a:ext cx="3555452" cy="685387"/>
            <a:chOff x="5325420" y="3681062"/>
            <a:chExt cx="4740602" cy="685387"/>
          </a:xfrm>
        </p:grpSpPr>
        <p:sp>
          <p:nvSpPr>
            <p:cNvPr id="55" name="任意多边形 54"/>
            <p:cNvSpPr/>
            <p:nvPr/>
          </p:nvSpPr>
          <p:spPr>
            <a:xfrm>
              <a:off x="5325420" y="3917424"/>
              <a:ext cx="4740602" cy="440534"/>
            </a:xfrm>
            <a:custGeom>
              <a:avLst/>
              <a:gdLst>
                <a:gd name="connsiteX0" fmla="*/ 62799 w 4397865"/>
                <a:gd name="connsiteY0" fmla="*/ 253447 h 253447"/>
                <a:gd name="connsiteX1" fmla="*/ 126594 w 4397865"/>
                <a:gd name="connsiteY1" fmla="*/ 62061 h 253447"/>
                <a:gd name="connsiteX2" fmla="*/ 1200482 w 4397865"/>
                <a:gd name="connsiteY2" fmla="*/ 51428 h 253447"/>
                <a:gd name="connsiteX3" fmla="*/ 2423227 w 4397865"/>
                <a:gd name="connsiteY3" fmla="*/ 30163 h 253447"/>
                <a:gd name="connsiteX4" fmla="*/ 4230761 w 4397865"/>
                <a:gd name="connsiteY4" fmla="*/ 8898 h 253447"/>
                <a:gd name="connsiteX5" fmla="*/ 4337087 w 4397865"/>
                <a:gd name="connsiteY5" fmla="*/ 189651 h 253447"/>
                <a:gd name="connsiteX0" fmla="*/ 36481 w 4449059"/>
                <a:gd name="connsiteY0" fmla="*/ 232777 h 232777"/>
                <a:gd name="connsiteX1" fmla="*/ 177788 w 4449059"/>
                <a:gd name="connsiteY1" fmla="*/ 62061 h 232777"/>
                <a:gd name="connsiteX2" fmla="*/ 1251676 w 4449059"/>
                <a:gd name="connsiteY2" fmla="*/ 51428 h 232777"/>
                <a:gd name="connsiteX3" fmla="*/ 2474421 w 4449059"/>
                <a:gd name="connsiteY3" fmla="*/ 30163 h 232777"/>
                <a:gd name="connsiteX4" fmla="*/ 4281955 w 4449059"/>
                <a:gd name="connsiteY4" fmla="*/ 8898 h 232777"/>
                <a:gd name="connsiteX5" fmla="*/ 4388281 w 4449059"/>
                <a:gd name="connsiteY5" fmla="*/ 189651 h 232777"/>
                <a:gd name="connsiteX0" fmla="*/ 20473 w 4433051"/>
                <a:gd name="connsiteY0" fmla="*/ 232777 h 232777"/>
                <a:gd name="connsiteX1" fmla="*/ 161780 w 4433051"/>
                <a:gd name="connsiteY1" fmla="*/ 62061 h 232777"/>
                <a:gd name="connsiteX2" fmla="*/ 1235668 w 4433051"/>
                <a:gd name="connsiteY2" fmla="*/ 51428 h 232777"/>
                <a:gd name="connsiteX3" fmla="*/ 2458413 w 4433051"/>
                <a:gd name="connsiteY3" fmla="*/ 30163 h 232777"/>
                <a:gd name="connsiteX4" fmla="*/ 4265947 w 4433051"/>
                <a:gd name="connsiteY4" fmla="*/ 8898 h 232777"/>
                <a:gd name="connsiteX5" fmla="*/ 4372273 w 4433051"/>
                <a:gd name="connsiteY5" fmla="*/ 189651 h 232777"/>
                <a:gd name="connsiteX0" fmla="*/ 20473 w 4456183"/>
                <a:gd name="connsiteY0" fmla="*/ 232777 h 232777"/>
                <a:gd name="connsiteX1" fmla="*/ 161780 w 4456183"/>
                <a:gd name="connsiteY1" fmla="*/ 62061 h 232777"/>
                <a:gd name="connsiteX2" fmla="*/ 1235668 w 4456183"/>
                <a:gd name="connsiteY2" fmla="*/ 51428 h 232777"/>
                <a:gd name="connsiteX3" fmla="*/ 2458413 w 4456183"/>
                <a:gd name="connsiteY3" fmla="*/ 30163 h 232777"/>
                <a:gd name="connsiteX4" fmla="*/ 4265947 w 4456183"/>
                <a:gd name="connsiteY4" fmla="*/ 8898 h 232777"/>
                <a:gd name="connsiteX5" fmla="*/ 4372273 w 4456183"/>
                <a:gd name="connsiteY5" fmla="*/ 189651 h 232777"/>
                <a:gd name="connsiteX0" fmla="*/ 20473 w 4440920"/>
                <a:gd name="connsiteY0" fmla="*/ 232777 h 232777"/>
                <a:gd name="connsiteX1" fmla="*/ 161780 w 4440920"/>
                <a:gd name="connsiteY1" fmla="*/ 62061 h 232777"/>
                <a:gd name="connsiteX2" fmla="*/ 1235668 w 4440920"/>
                <a:gd name="connsiteY2" fmla="*/ 51428 h 232777"/>
                <a:gd name="connsiteX3" fmla="*/ 2458413 w 4440920"/>
                <a:gd name="connsiteY3" fmla="*/ 30163 h 232777"/>
                <a:gd name="connsiteX4" fmla="*/ 4265947 w 4440920"/>
                <a:gd name="connsiteY4" fmla="*/ 8898 h 232777"/>
                <a:gd name="connsiteX5" fmla="*/ 4372273 w 4440920"/>
                <a:gd name="connsiteY5" fmla="*/ 189651 h 232777"/>
                <a:gd name="connsiteX0" fmla="*/ 20473 w 4402006"/>
                <a:gd name="connsiteY0" fmla="*/ 246467 h 246467"/>
                <a:gd name="connsiteX1" fmla="*/ 161780 w 4402006"/>
                <a:gd name="connsiteY1" fmla="*/ 75751 h 246467"/>
                <a:gd name="connsiteX2" fmla="*/ 1235668 w 4402006"/>
                <a:gd name="connsiteY2" fmla="*/ 65118 h 246467"/>
                <a:gd name="connsiteX3" fmla="*/ 2458413 w 4402006"/>
                <a:gd name="connsiteY3" fmla="*/ 43853 h 246467"/>
                <a:gd name="connsiteX4" fmla="*/ 4193602 w 4402006"/>
                <a:gd name="connsiteY4" fmla="*/ 7085 h 246467"/>
                <a:gd name="connsiteX5" fmla="*/ 4372273 w 4402006"/>
                <a:gd name="connsiteY5" fmla="*/ 203341 h 24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2006" h="246467">
                  <a:moveTo>
                    <a:pt x="20473" y="246467"/>
                  </a:moveTo>
                  <a:cubicBezTo>
                    <a:pt x="-6264" y="121101"/>
                    <a:pt x="-40752" y="105976"/>
                    <a:pt x="161780" y="75751"/>
                  </a:cubicBezTo>
                  <a:cubicBezTo>
                    <a:pt x="364312" y="45526"/>
                    <a:pt x="1235668" y="65118"/>
                    <a:pt x="1235668" y="65118"/>
                  </a:cubicBezTo>
                  <a:lnTo>
                    <a:pt x="2458413" y="43853"/>
                  </a:lnTo>
                  <a:cubicBezTo>
                    <a:pt x="2963459" y="36765"/>
                    <a:pt x="3874625" y="-19496"/>
                    <a:pt x="4193602" y="7085"/>
                  </a:cubicBezTo>
                  <a:cubicBezTo>
                    <a:pt x="4512579" y="33666"/>
                    <a:pt x="4369758" y="112694"/>
                    <a:pt x="4372273" y="203341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8459234" y="3941174"/>
              <a:ext cx="19754" cy="396000"/>
            </a:xfrm>
            <a:custGeom>
              <a:avLst/>
              <a:gdLst>
                <a:gd name="connsiteX0" fmla="*/ 53163 w 53163"/>
                <a:gd name="connsiteY0" fmla="*/ 0 h 520996"/>
                <a:gd name="connsiteX1" fmla="*/ 10633 w 53163"/>
                <a:gd name="connsiteY1" fmla="*/ 170121 h 520996"/>
                <a:gd name="connsiteX2" fmla="*/ 42530 w 53163"/>
                <a:gd name="connsiteY2" fmla="*/ 414670 h 520996"/>
                <a:gd name="connsiteX3" fmla="*/ 0 w 53163"/>
                <a:gd name="connsiteY3" fmla="*/ 520996 h 520996"/>
                <a:gd name="connsiteX0" fmla="*/ 10633 w 42594"/>
                <a:gd name="connsiteY0" fmla="*/ 0 h 350875"/>
                <a:gd name="connsiteX1" fmla="*/ 42530 w 42594"/>
                <a:gd name="connsiteY1" fmla="*/ 244549 h 350875"/>
                <a:gd name="connsiteX2" fmla="*/ 0 w 42594"/>
                <a:gd name="connsiteY2" fmla="*/ 350875 h 350875"/>
                <a:gd name="connsiteX0" fmla="*/ 14460 w 14460"/>
                <a:gd name="connsiteY0" fmla="*/ 0 h 350875"/>
                <a:gd name="connsiteX1" fmla="*/ 287 w 14460"/>
                <a:gd name="connsiteY1" fmla="*/ 234214 h 350875"/>
                <a:gd name="connsiteX2" fmla="*/ 3827 w 14460"/>
                <a:gd name="connsiteY2" fmla="*/ 350875 h 350875"/>
                <a:gd name="connsiteX0" fmla="*/ 9853 w 9853"/>
                <a:gd name="connsiteY0" fmla="*/ 0 h 242357"/>
                <a:gd name="connsiteX1" fmla="*/ 287 w 9853"/>
                <a:gd name="connsiteY1" fmla="*/ 125696 h 242357"/>
                <a:gd name="connsiteX2" fmla="*/ 3827 w 9853"/>
                <a:gd name="connsiteY2" fmla="*/ 242357 h 24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53" h="242357">
                  <a:moveTo>
                    <a:pt x="9853" y="0"/>
                  </a:moveTo>
                  <a:cubicBezTo>
                    <a:pt x="8081" y="69112"/>
                    <a:pt x="2059" y="67217"/>
                    <a:pt x="287" y="125696"/>
                  </a:cubicBezTo>
                  <a:cubicBezTo>
                    <a:pt x="-1485" y="184175"/>
                    <a:pt x="5599" y="215776"/>
                    <a:pt x="3827" y="242357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6887911" y="4006449"/>
              <a:ext cx="19754" cy="360000"/>
            </a:xfrm>
            <a:custGeom>
              <a:avLst/>
              <a:gdLst>
                <a:gd name="connsiteX0" fmla="*/ 53163 w 53163"/>
                <a:gd name="connsiteY0" fmla="*/ 0 h 520996"/>
                <a:gd name="connsiteX1" fmla="*/ 10633 w 53163"/>
                <a:gd name="connsiteY1" fmla="*/ 170121 h 520996"/>
                <a:gd name="connsiteX2" fmla="*/ 42530 w 53163"/>
                <a:gd name="connsiteY2" fmla="*/ 414670 h 520996"/>
                <a:gd name="connsiteX3" fmla="*/ 0 w 53163"/>
                <a:gd name="connsiteY3" fmla="*/ 520996 h 520996"/>
                <a:gd name="connsiteX0" fmla="*/ 10633 w 42594"/>
                <a:gd name="connsiteY0" fmla="*/ 0 h 350875"/>
                <a:gd name="connsiteX1" fmla="*/ 42530 w 42594"/>
                <a:gd name="connsiteY1" fmla="*/ 244549 h 350875"/>
                <a:gd name="connsiteX2" fmla="*/ 0 w 42594"/>
                <a:gd name="connsiteY2" fmla="*/ 350875 h 350875"/>
                <a:gd name="connsiteX0" fmla="*/ 14460 w 14460"/>
                <a:gd name="connsiteY0" fmla="*/ 0 h 350875"/>
                <a:gd name="connsiteX1" fmla="*/ 287 w 14460"/>
                <a:gd name="connsiteY1" fmla="*/ 234214 h 350875"/>
                <a:gd name="connsiteX2" fmla="*/ 3827 w 14460"/>
                <a:gd name="connsiteY2" fmla="*/ 350875 h 350875"/>
                <a:gd name="connsiteX0" fmla="*/ 9853 w 9853"/>
                <a:gd name="connsiteY0" fmla="*/ 0 h 242357"/>
                <a:gd name="connsiteX1" fmla="*/ 287 w 9853"/>
                <a:gd name="connsiteY1" fmla="*/ 125696 h 242357"/>
                <a:gd name="connsiteX2" fmla="*/ 3827 w 9853"/>
                <a:gd name="connsiteY2" fmla="*/ 242357 h 24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53" h="242357">
                  <a:moveTo>
                    <a:pt x="9853" y="0"/>
                  </a:moveTo>
                  <a:cubicBezTo>
                    <a:pt x="8081" y="69112"/>
                    <a:pt x="2059" y="67217"/>
                    <a:pt x="287" y="125696"/>
                  </a:cubicBezTo>
                  <a:cubicBezTo>
                    <a:pt x="-1485" y="184175"/>
                    <a:pt x="5599" y="215776"/>
                    <a:pt x="3827" y="242357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7685844" y="3681062"/>
              <a:ext cx="19754" cy="324000"/>
            </a:xfrm>
            <a:custGeom>
              <a:avLst/>
              <a:gdLst>
                <a:gd name="connsiteX0" fmla="*/ 53163 w 53163"/>
                <a:gd name="connsiteY0" fmla="*/ 0 h 520996"/>
                <a:gd name="connsiteX1" fmla="*/ 10633 w 53163"/>
                <a:gd name="connsiteY1" fmla="*/ 170121 h 520996"/>
                <a:gd name="connsiteX2" fmla="*/ 42530 w 53163"/>
                <a:gd name="connsiteY2" fmla="*/ 414670 h 520996"/>
                <a:gd name="connsiteX3" fmla="*/ 0 w 53163"/>
                <a:gd name="connsiteY3" fmla="*/ 520996 h 520996"/>
                <a:gd name="connsiteX0" fmla="*/ 10633 w 42594"/>
                <a:gd name="connsiteY0" fmla="*/ 0 h 350875"/>
                <a:gd name="connsiteX1" fmla="*/ 42530 w 42594"/>
                <a:gd name="connsiteY1" fmla="*/ 244549 h 350875"/>
                <a:gd name="connsiteX2" fmla="*/ 0 w 42594"/>
                <a:gd name="connsiteY2" fmla="*/ 350875 h 350875"/>
                <a:gd name="connsiteX0" fmla="*/ 14460 w 14460"/>
                <a:gd name="connsiteY0" fmla="*/ 0 h 350875"/>
                <a:gd name="connsiteX1" fmla="*/ 287 w 14460"/>
                <a:gd name="connsiteY1" fmla="*/ 234214 h 350875"/>
                <a:gd name="connsiteX2" fmla="*/ 3827 w 14460"/>
                <a:gd name="connsiteY2" fmla="*/ 350875 h 350875"/>
                <a:gd name="connsiteX0" fmla="*/ 9853 w 9853"/>
                <a:gd name="connsiteY0" fmla="*/ 0 h 242357"/>
                <a:gd name="connsiteX1" fmla="*/ 287 w 9853"/>
                <a:gd name="connsiteY1" fmla="*/ 125696 h 242357"/>
                <a:gd name="connsiteX2" fmla="*/ 3827 w 9853"/>
                <a:gd name="connsiteY2" fmla="*/ 242357 h 24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53" h="242357">
                  <a:moveTo>
                    <a:pt x="9853" y="0"/>
                  </a:moveTo>
                  <a:cubicBezTo>
                    <a:pt x="8081" y="69112"/>
                    <a:pt x="2059" y="67217"/>
                    <a:pt x="287" y="125696"/>
                  </a:cubicBezTo>
                  <a:cubicBezTo>
                    <a:pt x="-1485" y="184175"/>
                    <a:pt x="5599" y="215776"/>
                    <a:pt x="3827" y="242357"/>
                  </a:cubicBezTo>
                </a:path>
              </a:pathLst>
            </a:cu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</p:grpSp>
      <p:sp>
        <p:nvSpPr>
          <p:cNvPr id="96" name="Freeform 376"/>
          <p:cNvSpPr>
            <a:spLocks noEditPoints="1"/>
          </p:cNvSpPr>
          <p:nvPr/>
        </p:nvSpPr>
        <p:spPr bwMode="auto">
          <a:xfrm rot="11573266">
            <a:off x="5416377" y="2417006"/>
            <a:ext cx="1345467" cy="787097"/>
          </a:xfrm>
          <a:custGeom>
            <a:avLst/>
            <a:gdLst>
              <a:gd name="T0" fmla="*/ 715 w 910"/>
              <a:gd name="T1" fmla="*/ 20 h 538"/>
              <a:gd name="T2" fmla="*/ 489 w 910"/>
              <a:gd name="T3" fmla="*/ 6 h 538"/>
              <a:gd name="T4" fmla="*/ 372 w 910"/>
              <a:gd name="T5" fmla="*/ 17 h 538"/>
              <a:gd name="T6" fmla="*/ 263 w 910"/>
              <a:gd name="T7" fmla="*/ 50 h 538"/>
              <a:gd name="T8" fmla="*/ 193 w 910"/>
              <a:gd name="T9" fmla="*/ 77 h 538"/>
              <a:gd name="T10" fmla="*/ 195 w 910"/>
              <a:gd name="T11" fmla="*/ 82 h 538"/>
              <a:gd name="T12" fmla="*/ 286 w 910"/>
              <a:gd name="T13" fmla="*/ 51 h 538"/>
              <a:gd name="T14" fmla="*/ 157 w 910"/>
              <a:gd name="T15" fmla="*/ 110 h 538"/>
              <a:gd name="T16" fmla="*/ 257 w 910"/>
              <a:gd name="T17" fmla="*/ 78 h 538"/>
              <a:gd name="T18" fmla="*/ 283 w 910"/>
              <a:gd name="T19" fmla="*/ 68 h 538"/>
              <a:gd name="T20" fmla="*/ 290 w 910"/>
              <a:gd name="T21" fmla="*/ 68 h 538"/>
              <a:gd name="T22" fmla="*/ 84 w 910"/>
              <a:gd name="T23" fmla="*/ 191 h 538"/>
              <a:gd name="T24" fmla="*/ 32 w 910"/>
              <a:gd name="T25" fmla="*/ 456 h 538"/>
              <a:gd name="T26" fmla="*/ 227 w 910"/>
              <a:gd name="T27" fmla="*/ 535 h 538"/>
              <a:gd name="T28" fmla="*/ 392 w 910"/>
              <a:gd name="T29" fmla="*/ 531 h 538"/>
              <a:gd name="T30" fmla="*/ 505 w 910"/>
              <a:gd name="T31" fmla="*/ 511 h 538"/>
              <a:gd name="T32" fmla="*/ 547 w 910"/>
              <a:gd name="T33" fmla="*/ 500 h 538"/>
              <a:gd name="T34" fmla="*/ 565 w 910"/>
              <a:gd name="T35" fmla="*/ 510 h 538"/>
              <a:gd name="T36" fmla="*/ 438 w 910"/>
              <a:gd name="T37" fmla="*/ 538 h 538"/>
              <a:gd name="T38" fmla="*/ 670 w 910"/>
              <a:gd name="T39" fmla="*/ 469 h 538"/>
              <a:gd name="T40" fmla="*/ 705 w 910"/>
              <a:gd name="T41" fmla="*/ 460 h 538"/>
              <a:gd name="T42" fmla="*/ 788 w 910"/>
              <a:gd name="T43" fmla="*/ 415 h 538"/>
              <a:gd name="T44" fmla="*/ 888 w 910"/>
              <a:gd name="T45" fmla="*/ 287 h 538"/>
              <a:gd name="T46" fmla="*/ 905 w 910"/>
              <a:gd name="T47" fmla="*/ 243 h 538"/>
              <a:gd name="T48" fmla="*/ 496 w 910"/>
              <a:gd name="T49" fmla="*/ 11 h 538"/>
              <a:gd name="T50" fmla="*/ 592 w 910"/>
              <a:gd name="T51" fmla="*/ 9 h 538"/>
              <a:gd name="T52" fmla="*/ 453 w 910"/>
              <a:gd name="T53" fmla="*/ 17 h 538"/>
              <a:gd name="T54" fmla="*/ 660 w 910"/>
              <a:gd name="T55" fmla="*/ 448 h 538"/>
              <a:gd name="T56" fmla="*/ 585 w 910"/>
              <a:gd name="T57" fmla="*/ 472 h 538"/>
              <a:gd name="T58" fmla="*/ 488 w 910"/>
              <a:gd name="T59" fmla="*/ 490 h 538"/>
              <a:gd name="T60" fmla="*/ 424 w 910"/>
              <a:gd name="T61" fmla="*/ 506 h 538"/>
              <a:gd name="T62" fmla="*/ 502 w 910"/>
              <a:gd name="T63" fmla="*/ 493 h 538"/>
              <a:gd name="T64" fmla="*/ 397 w 910"/>
              <a:gd name="T65" fmla="*/ 512 h 538"/>
              <a:gd name="T66" fmla="*/ 153 w 910"/>
              <a:gd name="T67" fmla="*/ 512 h 538"/>
              <a:gd name="T68" fmla="*/ 54 w 910"/>
              <a:gd name="T69" fmla="*/ 464 h 538"/>
              <a:gd name="T70" fmla="*/ 30 w 910"/>
              <a:gd name="T71" fmla="*/ 290 h 538"/>
              <a:gd name="T72" fmla="*/ 112 w 910"/>
              <a:gd name="T73" fmla="*/ 179 h 538"/>
              <a:gd name="T74" fmla="*/ 283 w 910"/>
              <a:gd name="T75" fmla="*/ 76 h 538"/>
              <a:gd name="T76" fmla="*/ 368 w 910"/>
              <a:gd name="T77" fmla="*/ 46 h 538"/>
              <a:gd name="T78" fmla="*/ 531 w 910"/>
              <a:gd name="T79" fmla="*/ 27 h 538"/>
              <a:gd name="T80" fmla="*/ 599 w 910"/>
              <a:gd name="T81" fmla="*/ 32 h 538"/>
              <a:gd name="T82" fmla="*/ 669 w 910"/>
              <a:gd name="T83" fmla="*/ 34 h 538"/>
              <a:gd name="T84" fmla="*/ 687 w 910"/>
              <a:gd name="T85" fmla="*/ 41 h 538"/>
              <a:gd name="T86" fmla="*/ 793 w 910"/>
              <a:gd name="T87" fmla="*/ 85 h 538"/>
              <a:gd name="T88" fmla="*/ 805 w 910"/>
              <a:gd name="T89" fmla="*/ 95 h 538"/>
              <a:gd name="T90" fmla="*/ 883 w 910"/>
              <a:gd name="T91" fmla="*/ 246 h 538"/>
              <a:gd name="T92" fmla="*/ 841 w 910"/>
              <a:gd name="T93" fmla="*/ 323 h 538"/>
              <a:gd name="T94" fmla="*/ 863 w 910"/>
              <a:gd name="T95" fmla="*/ 280 h 538"/>
              <a:gd name="T96" fmla="*/ 700 w 910"/>
              <a:gd name="T97" fmla="*/ 424 h 538"/>
              <a:gd name="T98" fmla="*/ 720 w 910"/>
              <a:gd name="T99" fmla="*/ 419 h 538"/>
              <a:gd name="T100" fmla="*/ 708 w 910"/>
              <a:gd name="T101" fmla="*/ 446 h 538"/>
              <a:gd name="T102" fmla="*/ 772 w 910"/>
              <a:gd name="T103" fmla="*/ 403 h 538"/>
              <a:gd name="T104" fmla="*/ 832 w 910"/>
              <a:gd name="T105" fmla="*/ 367 h 538"/>
              <a:gd name="T106" fmla="*/ 829 w 910"/>
              <a:gd name="T107" fmla="*/ 364 h 538"/>
              <a:gd name="T108" fmla="*/ 885 w 910"/>
              <a:gd name="T109" fmla="*/ 280 h 538"/>
              <a:gd name="T110" fmla="*/ 792 w 910"/>
              <a:gd name="T111" fmla="*/ 72 h 538"/>
              <a:gd name="T112" fmla="*/ 737 w 910"/>
              <a:gd name="T113" fmla="*/ 44 h 538"/>
              <a:gd name="T114" fmla="*/ 709 w 910"/>
              <a:gd name="T115" fmla="*/ 30 h 538"/>
              <a:gd name="T116" fmla="*/ 777 w 910"/>
              <a:gd name="T117" fmla="*/ 52 h 538"/>
              <a:gd name="T118" fmla="*/ 876 w 910"/>
              <a:gd name="T119" fmla="*/ 128 h 538"/>
              <a:gd name="T120" fmla="*/ 887 w 910"/>
              <a:gd name="T121" fmla="*/ 17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0" h="538">
                <a:moveTo>
                  <a:pt x="900" y="193"/>
                </a:moveTo>
                <a:cubicBezTo>
                  <a:pt x="905" y="215"/>
                  <a:pt x="899" y="195"/>
                  <a:pt x="900" y="207"/>
                </a:cubicBezTo>
                <a:cubicBezTo>
                  <a:pt x="899" y="203"/>
                  <a:pt x="899" y="199"/>
                  <a:pt x="899" y="196"/>
                </a:cubicBezTo>
                <a:cubicBezTo>
                  <a:pt x="898" y="195"/>
                  <a:pt x="895" y="184"/>
                  <a:pt x="895" y="185"/>
                </a:cubicBezTo>
                <a:cubicBezTo>
                  <a:pt x="899" y="179"/>
                  <a:pt x="879" y="134"/>
                  <a:pt x="886" y="143"/>
                </a:cubicBezTo>
                <a:cubicBezTo>
                  <a:pt x="882" y="129"/>
                  <a:pt x="854" y="95"/>
                  <a:pt x="830" y="77"/>
                </a:cubicBezTo>
                <a:cubicBezTo>
                  <a:pt x="832" y="79"/>
                  <a:pt x="835" y="80"/>
                  <a:pt x="837" y="82"/>
                </a:cubicBezTo>
                <a:cubicBezTo>
                  <a:pt x="815" y="59"/>
                  <a:pt x="813" y="67"/>
                  <a:pt x="798" y="58"/>
                </a:cubicBezTo>
                <a:cubicBezTo>
                  <a:pt x="812" y="65"/>
                  <a:pt x="787" y="49"/>
                  <a:pt x="782" y="45"/>
                </a:cubicBezTo>
                <a:cubicBezTo>
                  <a:pt x="768" y="40"/>
                  <a:pt x="757" y="37"/>
                  <a:pt x="739" y="30"/>
                </a:cubicBezTo>
                <a:cubicBezTo>
                  <a:pt x="736" y="27"/>
                  <a:pt x="736" y="25"/>
                  <a:pt x="724" y="21"/>
                </a:cubicBezTo>
                <a:cubicBezTo>
                  <a:pt x="715" y="20"/>
                  <a:pt x="715" y="20"/>
                  <a:pt x="715" y="20"/>
                </a:cubicBezTo>
                <a:cubicBezTo>
                  <a:pt x="703" y="16"/>
                  <a:pt x="686" y="14"/>
                  <a:pt x="678" y="12"/>
                </a:cubicBezTo>
                <a:cubicBezTo>
                  <a:pt x="680" y="12"/>
                  <a:pt x="680" y="12"/>
                  <a:pt x="680" y="12"/>
                </a:cubicBezTo>
                <a:cubicBezTo>
                  <a:pt x="666" y="9"/>
                  <a:pt x="666" y="11"/>
                  <a:pt x="676" y="13"/>
                </a:cubicBezTo>
                <a:cubicBezTo>
                  <a:pt x="663" y="12"/>
                  <a:pt x="663" y="12"/>
                  <a:pt x="663" y="12"/>
                </a:cubicBezTo>
                <a:cubicBezTo>
                  <a:pt x="663" y="11"/>
                  <a:pt x="663" y="11"/>
                  <a:pt x="663" y="11"/>
                </a:cubicBezTo>
                <a:cubicBezTo>
                  <a:pt x="645" y="9"/>
                  <a:pt x="629" y="10"/>
                  <a:pt x="601" y="8"/>
                </a:cubicBezTo>
                <a:cubicBezTo>
                  <a:pt x="609" y="7"/>
                  <a:pt x="581" y="4"/>
                  <a:pt x="606" y="5"/>
                </a:cubicBezTo>
                <a:cubicBezTo>
                  <a:pt x="598" y="5"/>
                  <a:pt x="610" y="7"/>
                  <a:pt x="611" y="8"/>
                </a:cubicBezTo>
                <a:cubicBezTo>
                  <a:pt x="620" y="9"/>
                  <a:pt x="628" y="8"/>
                  <a:pt x="632" y="8"/>
                </a:cubicBezTo>
                <a:cubicBezTo>
                  <a:pt x="629" y="7"/>
                  <a:pt x="632" y="6"/>
                  <a:pt x="637" y="5"/>
                </a:cubicBezTo>
                <a:cubicBezTo>
                  <a:pt x="619" y="5"/>
                  <a:pt x="569" y="0"/>
                  <a:pt x="565" y="4"/>
                </a:cubicBezTo>
                <a:cubicBezTo>
                  <a:pt x="542" y="4"/>
                  <a:pt x="514" y="5"/>
                  <a:pt x="489" y="6"/>
                </a:cubicBezTo>
                <a:cubicBezTo>
                  <a:pt x="490" y="6"/>
                  <a:pt x="492" y="6"/>
                  <a:pt x="491" y="7"/>
                </a:cubicBezTo>
                <a:cubicBezTo>
                  <a:pt x="469" y="6"/>
                  <a:pt x="469" y="6"/>
                  <a:pt x="469" y="6"/>
                </a:cubicBezTo>
                <a:cubicBezTo>
                  <a:pt x="474" y="6"/>
                  <a:pt x="474" y="6"/>
                  <a:pt x="474" y="6"/>
                </a:cubicBezTo>
                <a:cubicBezTo>
                  <a:pt x="469" y="6"/>
                  <a:pt x="465" y="6"/>
                  <a:pt x="460" y="6"/>
                </a:cubicBezTo>
                <a:cubicBezTo>
                  <a:pt x="458" y="6"/>
                  <a:pt x="464" y="4"/>
                  <a:pt x="470" y="3"/>
                </a:cubicBezTo>
                <a:cubicBezTo>
                  <a:pt x="473" y="3"/>
                  <a:pt x="476" y="3"/>
                  <a:pt x="473" y="4"/>
                </a:cubicBezTo>
                <a:cubicBezTo>
                  <a:pt x="488" y="1"/>
                  <a:pt x="460" y="4"/>
                  <a:pt x="470" y="2"/>
                </a:cubicBezTo>
                <a:cubicBezTo>
                  <a:pt x="474" y="2"/>
                  <a:pt x="479" y="1"/>
                  <a:pt x="481" y="1"/>
                </a:cubicBezTo>
                <a:cubicBezTo>
                  <a:pt x="464" y="1"/>
                  <a:pt x="456" y="5"/>
                  <a:pt x="445" y="4"/>
                </a:cubicBezTo>
                <a:cubicBezTo>
                  <a:pt x="436" y="6"/>
                  <a:pt x="420" y="10"/>
                  <a:pt x="404" y="12"/>
                </a:cubicBezTo>
                <a:cubicBezTo>
                  <a:pt x="410" y="10"/>
                  <a:pt x="387" y="15"/>
                  <a:pt x="394" y="12"/>
                </a:cubicBezTo>
                <a:cubicBezTo>
                  <a:pt x="388" y="14"/>
                  <a:pt x="374" y="15"/>
                  <a:pt x="372" y="17"/>
                </a:cubicBezTo>
                <a:cubicBezTo>
                  <a:pt x="374" y="16"/>
                  <a:pt x="381" y="14"/>
                  <a:pt x="386" y="14"/>
                </a:cubicBezTo>
                <a:cubicBezTo>
                  <a:pt x="379" y="16"/>
                  <a:pt x="379" y="17"/>
                  <a:pt x="371" y="18"/>
                </a:cubicBezTo>
                <a:cubicBezTo>
                  <a:pt x="370" y="19"/>
                  <a:pt x="370" y="18"/>
                  <a:pt x="370" y="18"/>
                </a:cubicBezTo>
                <a:cubicBezTo>
                  <a:pt x="360" y="21"/>
                  <a:pt x="368" y="22"/>
                  <a:pt x="350" y="26"/>
                </a:cubicBezTo>
                <a:cubicBezTo>
                  <a:pt x="303" y="38"/>
                  <a:pt x="355" y="21"/>
                  <a:pt x="349" y="22"/>
                </a:cubicBezTo>
                <a:cubicBezTo>
                  <a:pt x="347" y="23"/>
                  <a:pt x="327" y="29"/>
                  <a:pt x="317" y="31"/>
                </a:cubicBezTo>
                <a:cubicBezTo>
                  <a:pt x="319" y="30"/>
                  <a:pt x="319" y="30"/>
                  <a:pt x="319" y="30"/>
                </a:cubicBezTo>
                <a:cubicBezTo>
                  <a:pt x="315" y="31"/>
                  <a:pt x="308" y="34"/>
                  <a:pt x="303" y="34"/>
                </a:cubicBezTo>
                <a:cubicBezTo>
                  <a:pt x="300" y="37"/>
                  <a:pt x="295" y="39"/>
                  <a:pt x="292" y="41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1" y="48"/>
                  <a:pt x="267" y="49"/>
                  <a:pt x="263" y="50"/>
                </a:cubicBezTo>
                <a:cubicBezTo>
                  <a:pt x="261" y="50"/>
                  <a:pt x="267" y="48"/>
                  <a:pt x="273" y="46"/>
                </a:cubicBezTo>
                <a:cubicBezTo>
                  <a:pt x="269" y="46"/>
                  <a:pt x="265" y="47"/>
                  <a:pt x="261" y="50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58" y="51"/>
                  <a:pt x="239" y="59"/>
                  <a:pt x="255" y="54"/>
                </a:cubicBezTo>
                <a:cubicBezTo>
                  <a:pt x="244" y="59"/>
                  <a:pt x="239" y="59"/>
                  <a:pt x="232" y="62"/>
                </a:cubicBezTo>
                <a:cubicBezTo>
                  <a:pt x="231" y="61"/>
                  <a:pt x="238" y="59"/>
                  <a:pt x="234" y="59"/>
                </a:cubicBezTo>
                <a:cubicBezTo>
                  <a:pt x="226" y="62"/>
                  <a:pt x="221" y="63"/>
                  <a:pt x="215" y="66"/>
                </a:cubicBezTo>
                <a:cubicBezTo>
                  <a:pt x="221" y="64"/>
                  <a:pt x="214" y="68"/>
                  <a:pt x="223" y="65"/>
                </a:cubicBezTo>
                <a:cubicBezTo>
                  <a:pt x="220" y="66"/>
                  <a:pt x="210" y="70"/>
                  <a:pt x="211" y="70"/>
                </a:cubicBezTo>
                <a:cubicBezTo>
                  <a:pt x="214" y="69"/>
                  <a:pt x="216" y="68"/>
                  <a:pt x="221" y="67"/>
                </a:cubicBezTo>
                <a:cubicBezTo>
                  <a:pt x="211" y="70"/>
                  <a:pt x="201" y="75"/>
                  <a:pt x="190" y="78"/>
                </a:cubicBezTo>
                <a:cubicBezTo>
                  <a:pt x="191" y="78"/>
                  <a:pt x="192" y="77"/>
                  <a:pt x="193" y="77"/>
                </a:cubicBezTo>
                <a:cubicBezTo>
                  <a:pt x="180" y="83"/>
                  <a:pt x="160" y="91"/>
                  <a:pt x="152" y="97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9" y="94"/>
                  <a:pt x="165" y="91"/>
                  <a:pt x="168" y="90"/>
                </a:cubicBezTo>
                <a:cubicBezTo>
                  <a:pt x="158" y="95"/>
                  <a:pt x="175" y="89"/>
                  <a:pt x="165" y="94"/>
                </a:cubicBezTo>
                <a:cubicBezTo>
                  <a:pt x="151" y="101"/>
                  <a:pt x="138" y="105"/>
                  <a:pt x="131" y="110"/>
                </a:cubicBezTo>
                <a:cubicBezTo>
                  <a:pt x="144" y="104"/>
                  <a:pt x="163" y="97"/>
                  <a:pt x="168" y="94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6" y="94"/>
                  <a:pt x="172" y="90"/>
                  <a:pt x="179" y="87"/>
                </a:cubicBezTo>
                <a:cubicBezTo>
                  <a:pt x="180" y="87"/>
                  <a:pt x="197" y="79"/>
                  <a:pt x="197" y="81"/>
                </a:cubicBezTo>
                <a:cubicBezTo>
                  <a:pt x="190" y="84"/>
                  <a:pt x="184" y="86"/>
                  <a:pt x="178" y="89"/>
                </a:cubicBezTo>
                <a:cubicBezTo>
                  <a:pt x="180" y="89"/>
                  <a:pt x="197" y="81"/>
                  <a:pt x="205" y="79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211" y="74"/>
                  <a:pt x="233" y="67"/>
                  <a:pt x="249" y="60"/>
                </a:cubicBezTo>
                <a:cubicBezTo>
                  <a:pt x="236" y="66"/>
                  <a:pt x="266" y="55"/>
                  <a:pt x="256" y="60"/>
                </a:cubicBezTo>
                <a:cubicBezTo>
                  <a:pt x="252" y="62"/>
                  <a:pt x="245" y="64"/>
                  <a:pt x="247" y="63"/>
                </a:cubicBezTo>
                <a:cubicBezTo>
                  <a:pt x="246" y="65"/>
                  <a:pt x="257" y="60"/>
                  <a:pt x="260" y="60"/>
                </a:cubicBezTo>
                <a:cubicBezTo>
                  <a:pt x="262" y="58"/>
                  <a:pt x="279" y="53"/>
                  <a:pt x="268" y="55"/>
                </a:cubicBezTo>
                <a:cubicBezTo>
                  <a:pt x="274" y="54"/>
                  <a:pt x="286" y="49"/>
                  <a:pt x="293" y="47"/>
                </a:cubicBezTo>
                <a:cubicBezTo>
                  <a:pt x="291" y="46"/>
                  <a:pt x="307" y="42"/>
                  <a:pt x="310" y="41"/>
                </a:cubicBezTo>
                <a:cubicBezTo>
                  <a:pt x="313" y="40"/>
                  <a:pt x="316" y="40"/>
                  <a:pt x="318" y="39"/>
                </a:cubicBezTo>
                <a:cubicBezTo>
                  <a:pt x="312" y="42"/>
                  <a:pt x="303" y="45"/>
                  <a:pt x="295" y="48"/>
                </a:cubicBezTo>
                <a:cubicBezTo>
                  <a:pt x="295" y="48"/>
                  <a:pt x="295" y="48"/>
                  <a:pt x="295" y="48"/>
                </a:cubicBezTo>
                <a:cubicBezTo>
                  <a:pt x="291" y="49"/>
                  <a:pt x="284" y="51"/>
                  <a:pt x="286" y="50"/>
                </a:cubicBezTo>
                <a:cubicBezTo>
                  <a:pt x="286" y="51"/>
                  <a:pt x="286" y="51"/>
                  <a:pt x="286" y="51"/>
                </a:cubicBezTo>
                <a:cubicBezTo>
                  <a:pt x="269" y="58"/>
                  <a:pt x="252" y="65"/>
                  <a:pt x="244" y="69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35" y="73"/>
                  <a:pt x="221" y="76"/>
                  <a:pt x="209" y="82"/>
                </a:cubicBezTo>
                <a:cubicBezTo>
                  <a:pt x="209" y="82"/>
                  <a:pt x="211" y="81"/>
                  <a:pt x="208" y="82"/>
                </a:cubicBezTo>
                <a:cubicBezTo>
                  <a:pt x="192" y="88"/>
                  <a:pt x="186" y="93"/>
                  <a:pt x="173" y="97"/>
                </a:cubicBezTo>
                <a:cubicBezTo>
                  <a:pt x="174" y="96"/>
                  <a:pt x="174" y="96"/>
                  <a:pt x="174" y="96"/>
                </a:cubicBezTo>
                <a:cubicBezTo>
                  <a:pt x="173" y="96"/>
                  <a:pt x="166" y="100"/>
                  <a:pt x="168" y="100"/>
                </a:cubicBezTo>
                <a:cubicBezTo>
                  <a:pt x="178" y="95"/>
                  <a:pt x="180" y="95"/>
                  <a:pt x="190" y="91"/>
                </a:cubicBezTo>
                <a:cubicBezTo>
                  <a:pt x="186" y="93"/>
                  <a:pt x="178" y="97"/>
                  <a:pt x="172" y="100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64" y="106"/>
                  <a:pt x="155" y="108"/>
                  <a:pt x="147" y="113"/>
                </a:cubicBezTo>
                <a:cubicBezTo>
                  <a:pt x="157" y="110"/>
                  <a:pt x="157" y="110"/>
                  <a:pt x="157" y="110"/>
                </a:cubicBezTo>
                <a:cubicBezTo>
                  <a:pt x="157" y="110"/>
                  <a:pt x="156" y="110"/>
                  <a:pt x="156" y="111"/>
                </a:cubicBezTo>
                <a:cubicBezTo>
                  <a:pt x="160" y="109"/>
                  <a:pt x="163" y="107"/>
                  <a:pt x="164" y="106"/>
                </a:cubicBezTo>
                <a:cubicBezTo>
                  <a:pt x="178" y="99"/>
                  <a:pt x="187" y="98"/>
                  <a:pt x="189" y="98"/>
                </a:cubicBezTo>
                <a:cubicBezTo>
                  <a:pt x="196" y="96"/>
                  <a:pt x="187" y="101"/>
                  <a:pt x="189" y="101"/>
                </a:cubicBezTo>
                <a:cubicBezTo>
                  <a:pt x="199" y="97"/>
                  <a:pt x="198" y="95"/>
                  <a:pt x="209" y="91"/>
                </a:cubicBezTo>
                <a:cubicBezTo>
                  <a:pt x="212" y="90"/>
                  <a:pt x="211" y="90"/>
                  <a:pt x="210" y="91"/>
                </a:cubicBezTo>
                <a:cubicBezTo>
                  <a:pt x="217" y="87"/>
                  <a:pt x="217" y="87"/>
                  <a:pt x="217" y="87"/>
                </a:cubicBezTo>
                <a:cubicBezTo>
                  <a:pt x="217" y="88"/>
                  <a:pt x="236" y="81"/>
                  <a:pt x="225" y="86"/>
                </a:cubicBezTo>
                <a:cubicBezTo>
                  <a:pt x="224" y="87"/>
                  <a:pt x="221" y="88"/>
                  <a:pt x="218" y="89"/>
                </a:cubicBezTo>
                <a:cubicBezTo>
                  <a:pt x="230" y="85"/>
                  <a:pt x="248" y="80"/>
                  <a:pt x="256" y="78"/>
                </a:cubicBezTo>
                <a:cubicBezTo>
                  <a:pt x="254" y="79"/>
                  <a:pt x="254" y="79"/>
                  <a:pt x="255" y="79"/>
                </a:cubicBezTo>
                <a:cubicBezTo>
                  <a:pt x="256" y="79"/>
                  <a:pt x="256" y="78"/>
                  <a:pt x="257" y="78"/>
                </a:cubicBezTo>
                <a:cubicBezTo>
                  <a:pt x="259" y="77"/>
                  <a:pt x="261" y="77"/>
                  <a:pt x="261" y="78"/>
                </a:cubicBezTo>
                <a:cubicBezTo>
                  <a:pt x="269" y="75"/>
                  <a:pt x="267" y="75"/>
                  <a:pt x="280" y="72"/>
                </a:cubicBezTo>
                <a:cubicBezTo>
                  <a:pt x="284" y="70"/>
                  <a:pt x="282" y="69"/>
                  <a:pt x="285" y="68"/>
                </a:cubicBezTo>
                <a:cubicBezTo>
                  <a:pt x="288" y="67"/>
                  <a:pt x="291" y="66"/>
                  <a:pt x="293" y="65"/>
                </a:cubicBezTo>
                <a:cubicBezTo>
                  <a:pt x="292" y="66"/>
                  <a:pt x="292" y="66"/>
                  <a:pt x="292" y="66"/>
                </a:cubicBezTo>
                <a:cubicBezTo>
                  <a:pt x="300" y="63"/>
                  <a:pt x="300" y="63"/>
                  <a:pt x="300" y="63"/>
                </a:cubicBezTo>
                <a:cubicBezTo>
                  <a:pt x="297" y="64"/>
                  <a:pt x="292" y="65"/>
                  <a:pt x="287" y="67"/>
                </a:cubicBezTo>
                <a:cubicBezTo>
                  <a:pt x="289" y="66"/>
                  <a:pt x="291" y="65"/>
                  <a:pt x="293" y="64"/>
                </a:cubicBezTo>
                <a:cubicBezTo>
                  <a:pt x="282" y="67"/>
                  <a:pt x="282" y="67"/>
                  <a:pt x="282" y="67"/>
                </a:cubicBezTo>
                <a:cubicBezTo>
                  <a:pt x="279" y="68"/>
                  <a:pt x="277" y="69"/>
                  <a:pt x="275" y="70"/>
                </a:cubicBezTo>
                <a:cubicBezTo>
                  <a:pt x="287" y="66"/>
                  <a:pt x="287" y="66"/>
                  <a:pt x="287" y="66"/>
                </a:cubicBezTo>
                <a:cubicBezTo>
                  <a:pt x="285" y="67"/>
                  <a:pt x="284" y="67"/>
                  <a:pt x="283" y="68"/>
                </a:cubicBezTo>
                <a:cubicBezTo>
                  <a:pt x="279" y="69"/>
                  <a:pt x="275" y="70"/>
                  <a:pt x="273" y="71"/>
                </a:cubicBezTo>
                <a:cubicBezTo>
                  <a:pt x="275" y="71"/>
                  <a:pt x="278" y="70"/>
                  <a:pt x="281" y="69"/>
                </a:cubicBezTo>
                <a:cubicBezTo>
                  <a:pt x="280" y="70"/>
                  <a:pt x="280" y="70"/>
                  <a:pt x="279" y="71"/>
                </a:cubicBezTo>
                <a:cubicBezTo>
                  <a:pt x="261" y="77"/>
                  <a:pt x="255" y="77"/>
                  <a:pt x="245" y="80"/>
                </a:cubicBezTo>
                <a:cubicBezTo>
                  <a:pt x="251" y="77"/>
                  <a:pt x="261" y="73"/>
                  <a:pt x="257" y="73"/>
                </a:cubicBezTo>
                <a:cubicBezTo>
                  <a:pt x="266" y="72"/>
                  <a:pt x="267" y="69"/>
                  <a:pt x="278" y="67"/>
                </a:cubicBezTo>
                <a:cubicBezTo>
                  <a:pt x="276" y="68"/>
                  <a:pt x="276" y="68"/>
                  <a:pt x="276" y="68"/>
                </a:cubicBezTo>
                <a:cubicBezTo>
                  <a:pt x="284" y="64"/>
                  <a:pt x="286" y="65"/>
                  <a:pt x="293" y="62"/>
                </a:cubicBezTo>
                <a:cubicBezTo>
                  <a:pt x="292" y="62"/>
                  <a:pt x="293" y="62"/>
                  <a:pt x="294" y="62"/>
                </a:cubicBezTo>
                <a:cubicBezTo>
                  <a:pt x="310" y="56"/>
                  <a:pt x="289" y="62"/>
                  <a:pt x="305" y="56"/>
                </a:cubicBezTo>
                <a:cubicBezTo>
                  <a:pt x="319" y="53"/>
                  <a:pt x="310" y="57"/>
                  <a:pt x="314" y="57"/>
                </a:cubicBezTo>
                <a:cubicBezTo>
                  <a:pt x="291" y="65"/>
                  <a:pt x="315" y="59"/>
                  <a:pt x="290" y="68"/>
                </a:cubicBezTo>
                <a:cubicBezTo>
                  <a:pt x="290" y="68"/>
                  <a:pt x="290" y="68"/>
                  <a:pt x="291" y="68"/>
                </a:cubicBezTo>
                <a:cubicBezTo>
                  <a:pt x="279" y="72"/>
                  <a:pt x="269" y="76"/>
                  <a:pt x="256" y="80"/>
                </a:cubicBezTo>
                <a:cubicBezTo>
                  <a:pt x="260" y="78"/>
                  <a:pt x="256" y="79"/>
                  <a:pt x="255" y="79"/>
                </a:cubicBezTo>
                <a:cubicBezTo>
                  <a:pt x="247" y="82"/>
                  <a:pt x="237" y="86"/>
                  <a:pt x="233" y="89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20" y="94"/>
                  <a:pt x="224" y="90"/>
                  <a:pt x="237" y="85"/>
                </a:cubicBezTo>
                <a:cubicBezTo>
                  <a:pt x="192" y="104"/>
                  <a:pt x="161" y="126"/>
                  <a:pt x="123" y="156"/>
                </a:cubicBezTo>
                <a:cubicBezTo>
                  <a:pt x="121" y="157"/>
                  <a:pt x="128" y="152"/>
                  <a:pt x="125" y="154"/>
                </a:cubicBezTo>
                <a:cubicBezTo>
                  <a:pt x="120" y="158"/>
                  <a:pt x="114" y="164"/>
                  <a:pt x="113" y="165"/>
                </a:cubicBezTo>
                <a:cubicBezTo>
                  <a:pt x="113" y="165"/>
                  <a:pt x="114" y="164"/>
                  <a:pt x="117" y="161"/>
                </a:cubicBezTo>
                <a:cubicBezTo>
                  <a:pt x="98" y="179"/>
                  <a:pt x="87" y="187"/>
                  <a:pt x="77" y="200"/>
                </a:cubicBezTo>
                <a:cubicBezTo>
                  <a:pt x="76" y="200"/>
                  <a:pt x="85" y="190"/>
                  <a:pt x="84" y="191"/>
                </a:cubicBezTo>
                <a:cubicBezTo>
                  <a:pt x="66" y="209"/>
                  <a:pt x="60" y="221"/>
                  <a:pt x="46" y="242"/>
                </a:cubicBezTo>
                <a:cubicBezTo>
                  <a:pt x="50" y="235"/>
                  <a:pt x="42" y="246"/>
                  <a:pt x="38" y="252"/>
                </a:cubicBezTo>
                <a:cubicBezTo>
                  <a:pt x="27" y="270"/>
                  <a:pt x="8" y="310"/>
                  <a:pt x="5" y="342"/>
                </a:cubicBezTo>
                <a:cubicBezTo>
                  <a:pt x="2" y="333"/>
                  <a:pt x="1" y="376"/>
                  <a:pt x="0" y="379"/>
                </a:cubicBezTo>
                <a:cubicBezTo>
                  <a:pt x="0" y="386"/>
                  <a:pt x="2" y="397"/>
                  <a:pt x="3" y="398"/>
                </a:cubicBezTo>
                <a:cubicBezTo>
                  <a:pt x="2" y="394"/>
                  <a:pt x="2" y="384"/>
                  <a:pt x="2" y="386"/>
                </a:cubicBezTo>
                <a:cubicBezTo>
                  <a:pt x="3" y="396"/>
                  <a:pt x="7" y="411"/>
                  <a:pt x="9" y="412"/>
                </a:cubicBezTo>
                <a:cubicBezTo>
                  <a:pt x="10" y="416"/>
                  <a:pt x="11" y="420"/>
                  <a:pt x="12" y="424"/>
                </a:cubicBezTo>
                <a:cubicBezTo>
                  <a:pt x="13" y="425"/>
                  <a:pt x="16" y="428"/>
                  <a:pt x="19" y="434"/>
                </a:cubicBezTo>
                <a:cubicBezTo>
                  <a:pt x="25" y="449"/>
                  <a:pt x="19" y="432"/>
                  <a:pt x="30" y="451"/>
                </a:cubicBezTo>
                <a:cubicBezTo>
                  <a:pt x="26" y="448"/>
                  <a:pt x="23" y="444"/>
                  <a:pt x="22" y="443"/>
                </a:cubicBezTo>
                <a:cubicBezTo>
                  <a:pt x="27" y="452"/>
                  <a:pt x="27" y="451"/>
                  <a:pt x="32" y="456"/>
                </a:cubicBezTo>
                <a:cubicBezTo>
                  <a:pt x="33" y="459"/>
                  <a:pt x="25" y="452"/>
                  <a:pt x="20" y="445"/>
                </a:cubicBezTo>
                <a:cubicBezTo>
                  <a:pt x="23" y="449"/>
                  <a:pt x="25" y="453"/>
                  <a:pt x="28" y="457"/>
                </a:cubicBezTo>
                <a:cubicBezTo>
                  <a:pt x="38" y="467"/>
                  <a:pt x="56" y="481"/>
                  <a:pt x="74" y="492"/>
                </a:cubicBezTo>
                <a:cubicBezTo>
                  <a:pt x="71" y="491"/>
                  <a:pt x="65" y="488"/>
                  <a:pt x="69" y="492"/>
                </a:cubicBezTo>
                <a:cubicBezTo>
                  <a:pt x="77" y="496"/>
                  <a:pt x="89" y="500"/>
                  <a:pt x="100" y="506"/>
                </a:cubicBezTo>
                <a:cubicBezTo>
                  <a:pt x="98" y="505"/>
                  <a:pt x="99" y="506"/>
                  <a:pt x="98" y="505"/>
                </a:cubicBezTo>
                <a:cubicBezTo>
                  <a:pt x="118" y="512"/>
                  <a:pt x="112" y="512"/>
                  <a:pt x="131" y="518"/>
                </a:cubicBezTo>
                <a:cubicBezTo>
                  <a:pt x="131" y="518"/>
                  <a:pt x="130" y="518"/>
                  <a:pt x="130" y="518"/>
                </a:cubicBezTo>
                <a:cubicBezTo>
                  <a:pt x="134" y="519"/>
                  <a:pt x="138" y="519"/>
                  <a:pt x="141" y="520"/>
                </a:cubicBezTo>
                <a:cubicBezTo>
                  <a:pt x="166" y="523"/>
                  <a:pt x="168" y="527"/>
                  <a:pt x="183" y="530"/>
                </a:cubicBezTo>
                <a:cubicBezTo>
                  <a:pt x="179" y="530"/>
                  <a:pt x="179" y="530"/>
                  <a:pt x="179" y="530"/>
                </a:cubicBezTo>
                <a:cubicBezTo>
                  <a:pt x="189" y="533"/>
                  <a:pt x="219" y="534"/>
                  <a:pt x="227" y="535"/>
                </a:cubicBezTo>
                <a:cubicBezTo>
                  <a:pt x="217" y="533"/>
                  <a:pt x="224" y="534"/>
                  <a:pt x="216" y="532"/>
                </a:cubicBezTo>
                <a:cubicBezTo>
                  <a:pt x="207" y="531"/>
                  <a:pt x="209" y="534"/>
                  <a:pt x="194" y="531"/>
                </a:cubicBezTo>
                <a:cubicBezTo>
                  <a:pt x="196" y="530"/>
                  <a:pt x="216" y="531"/>
                  <a:pt x="220" y="530"/>
                </a:cubicBezTo>
                <a:cubicBezTo>
                  <a:pt x="228" y="530"/>
                  <a:pt x="234" y="533"/>
                  <a:pt x="235" y="534"/>
                </a:cubicBezTo>
                <a:cubicBezTo>
                  <a:pt x="256" y="535"/>
                  <a:pt x="268" y="536"/>
                  <a:pt x="295" y="535"/>
                </a:cubicBezTo>
                <a:cubicBezTo>
                  <a:pt x="304" y="534"/>
                  <a:pt x="311" y="530"/>
                  <a:pt x="333" y="532"/>
                </a:cubicBezTo>
                <a:cubicBezTo>
                  <a:pt x="332" y="532"/>
                  <a:pt x="332" y="532"/>
                  <a:pt x="332" y="532"/>
                </a:cubicBezTo>
                <a:cubicBezTo>
                  <a:pt x="334" y="531"/>
                  <a:pt x="343" y="532"/>
                  <a:pt x="347" y="531"/>
                </a:cubicBezTo>
                <a:cubicBezTo>
                  <a:pt x="339" y="530"/>
                  <a:pt x="356" y="529"/>
                  <a:pt x="347" y="528"/>
                </a:cubicBezTo>
                <a:cubicBezTo>
                  <a:pt x="360" y="527"/>
                  <a:pt x="362" y="529"/>
                  <a:pt x="363" y="531"/>
                </a:cubicBezTo>
                <a:cubicBezTo>
                  <a:pt x="372" y="528"/>
                  <a:pt x="389" y="530"/>
                  <a:pt x="408" y="527"/>
                </a:cubicBezTo>
                <a:cubicBezTo>
                  <a:pt x="405" y="528"/>
                  <a:pt x="383" y="530"/>
                  <a:pt x="392" y="531"/>
                </a:cubicBezTo>
                <a:cubicBezTo>
                  <a:pt x="401" y="529"/>
                  <a:pt x="409" y="528"/>
                  <a:pt x="417" y="526"/>
                </a:cubicBezTo>
                <a:cubicBezTo>
                  <a:pt x="406" y="527"/>
                  <a:pt x="406" y="527"/>
                  <a:pt x="406" y="527"/>
                </a:cubicBezTo>
                <a:cubicBezTo>
                  <a:pt x="425" y="523"/>
                  <a:pt x="430" y="524"/>
                  <a:pt x="441" y="524"/>
                </a:cubicBezTo>
                <a:cubicBezTo>
                  <a:pt x="444" y="524"/>
                  <a:pt x="437" y="525"/>
                  <a:pt x="431" y="526"/>
                </a:cubicBezTo>
                <a:cubicBezTo>
                  <a:pt x="437" y="525"/>
                  <a:pt x="446" y="524"/>
                  <a:pt x="454" y="522"/>
                </a:cubicBezTo>
                <a:cubicBezTo>
                  <a:pt x="459" y="520"/>
                  <a:pt x="479" y="517"/>
                  <a:pt x="487" y="514"/>
                </a:cubicBezTo>
                <a:cubicBezTo>
                  <a:pt x="490" y="513"/>
                  <a:pt x="490" y="513"/>
                  <a:pt x="490" y="513"/>
                </a:cubicBezTo>
                <a:cubicBezTo>
                  <a:pt x="490" y="514"/>
                  <a:pt x="489" y="514"/>
                  <a:pt x="489" y="514"/>
                </a:cubicBezTo>
                <a:cubicBezTo>
                  <a:pt x="490" y="514"/>
                  <a:pt x="492" y="513"/>
                  <a:pt x="493" y="513"/>
                </a:cubicBezTo>
                <a:cubicBezTo>
                  <a:pt x="503" y="512"/>
                  <a:pt x="503" y="512"/>
                  <a:pt x="503" y="512"/>
                </a:cubicBezTo>
                <a:cubicBezTo>
                  <a:pt x="501" y="512"/>
                  <a:pt x="501" y="512"/>
                  <a:pt x="501" y="512"/>
                </a:cubicBezTo>
                <a:cubicBezTo>
                  <a:pt x="505" y="511"/>
                  <a:pt x="505" y="511"/>
                  <a:pt x="505" y="511"/>
                </a:cubicBezTo>
                <a:cubicBezTo>
                  <a:pt x="515" y="510"/>
                  <a:pt x="515" y="510"/>
                  <a:pt x="515" y="510"/>
                </a:cubicBezTo>
                <a:cubicBezTo>
                  <a:pt x="520" y="508"/>
                  <a:pt x="520" y="508"/>
                  <a:pt x="520" y="508"/>
                </a:cubicBezTo>
                <a:cubicBezTo>
                  <a:pt x="518" y="509"/>
                  <a:pt x="518" y="509"/>
                  <a:pt x="518" y="509"/>
                </a:cubicBezTo>
                <a:cubicBezTo>
                  <a:pt x="518" y="507"/>
                  <a:pt x="530" y="503"/>
                  <a:pt x="545" y="500"/>
                </a:cubicBezTo>
                <a:cubicBezTo>
                  <a:pt x="544" y="500"/>
                  <a:pt x="536" y="501"/>
                  <a:pt x="525" y="503"/>
                </a:cubicBezTo>
                <a:cubicBezTo>
                  <a:pt x="529" y="502"/>
                  <a:pt x="529" y="502"/>
                  <a:pt x="529" y="502"/>
                </a:cubicBezTo>
                <a:cubicBezTo>
                  <a:pt x="545" y="499"/>
                  <a:pt x="560" y="496"/>
                  <a:pt x="574" y="492"/>
                </a:cubicBezTo>
                <a:cubicBezTo>
                  <a:pt x="569" y="494"/>
                  <a:pt x="564" y="495"/>
                  <a:pt x="558" y="497"/>
                </a:cubicBezTo>
                <a:cubicBezTo>
                  <a:pt x="573" y="495"/>
                  <a:pt x="596" y="486"/>
                  <a:pt x="603" y="486"/>
                </a:cubicBezTo>
                <a:cubicBezTo>
                  <a:pt x="581" y="495"/>
                  <a:pt x="569" y="496"/>
                  <a:pt x="545" y="503"/>
                </a:cubicBezTo>
                <a:cubicBezTo>
                  <a:pt x="532" y="504"/>
                  <a:pt x="561" y="498"/>
                  <a:pt x="561" y="497"/>
                </a:cubicBezTo>
                <a:cubicBezTo>
                  <a:pt x="557" y="498"/>
                  <a:pt x="552" y="499"/>
                  <a:pt x="547" y="500"/>
                </a:cubicBezTo>
                <a:cubicBezTo>
                  <a:pt x="549" y="500"/>
                  <a:pt x="520" y="507"/>
                  <a:pt x="528" y="507"/>
                </a:cubicBezTo>
                <a:cubicBezTo>
                  <a:pt x="559" y="501"/>
                  <a:pt x="589" y="494"/>
                  <a:pt x="615" y="485"/>
                </a:cubicBezTo>
                <a:cubicBezTo>
                  <a:pt x="608" y="492"/>
                  <a:pt x="601" y="498"/>
                  <a:pt x="593" y="505"/>
                </a:cubicBezTo>
                <a:cubicBezTo>
                  <a:pt x="593" y="505"/>
                  <a:pt x="593" y="505"/>
                  <a:pt x="592" y="506"/>
                </a:cubicBezTo>
                <a:cubicBezTo>
                  <a:pt x="593" y="505"/>
                  <a:pt x="593" y="505"/>
                  <a:pt x="593" y="505"/>
                </a:cubicBezTo>
                <a:cubicBezTo>
                  <a:pt x="593" y="504"/>
                  <a:pt x="588" y="506"/>
                  <a:pt x="582" y="508"/>
                </a:cubicBezTo>
                <a:cubicBezTo>
                  <a:pt x="583" y="507"/>
                  <a:pt x="584" y="506"/>
                  <a:pt x="577" y="508"/>
                </a:cubicBezTo>
                <a:cubicBezTo>
                  <a:pt x="563" y="511"/>
                  <a:pt x="555" y="516"/>
                  <a:pt x="545" y="518"/>
                </a:cubicBezTo>
                <a:cubicBezTo>
                  <a:pt x="548" y="517"/>
                  <a:pt x="548" y="517"/>
                  <a:pt x="548" y="517"/>
                </a:cubicBezTo>
                <a:cubicBezTo>
                  <a:pt x="538" y="519"/>
                  <a:pt x="525" y="522"/>
                  <a:pt x="518" y="524"/>
                </a:cubicBezTo>
                <a:cubicBezTo>
                  <a:pt x="509" y="524"/>
                  <a:pt x="546" y="517"/>
                  <a:pt x="530" y="519"/>
                </a:cubicBezTo>
                <a:cubicBezTo>
                  <a:pt x="541" y="517"/>
                  <a:pt x="557" y="512"/>
                  <a:pt x="565" y="510"/>
                </a:cubicBezTo>
                <a:cubicBezTo>
                  <a:pt x="551" y="513"/>
                  <a:pt x="538" y="513"/>
                  <a:pt x="542" y="511"/>
                </a:cubicBezTo>
                <a:cubicBezTo>
                  <a:pt x="512" y="520"/>
                  <a:pt x="543" y="516"/>
                  <a:pt x="517" y="523"/>
                </a:cubicBezTo>
                <a:cubicBezTo>
                  <a:pt x="498" y="526"/>
                  <a:pt x="498" y="526"/>
                  <a:pt x="498" y="526"/>
                </a:cubicBezTo>
                <a:cubicBezTo>
                  <a:pt x="492" y="529"/>
                  <a:pt x="492" y="529"/>
                  <a:pt x="492" y="529"/>
                </a:cubicBezTo>
                <a:cubicBezTo>
                  <a:pt x="481" y="531"/>
                  <a:pt x="499" y="526"/>
                  <a:pt x="482" y="529"/>
                </a:cubicBezTo>
                <a:cubicBezTo>
                  <a:pt x="477" y="531"/>
                  <a:pt x="466" y="532"/>
                  <a:pt x="463" y="533"/>
                </a:cubicBezTo>
                <a:cubicBezTo>
                  <a:pt x="463" y="532"/>
                  <a:pt x="463" y="532"/>
                  <a:pt x="454" y="533"/>
                </a:cubicBezTo>
                <a:cubicBezTo>
                  <a:pt x="454" y="534"/>
                  <a:pt x="455" y="534"/>
                  <a:pt x="448" y="535"/>
                </a:cubicBezTo>
                <a:cubicBezTo>
                  <a:pt x="443" y="534"/>
                  <a:pt x="465" y="532"/>
                  <a:pt x="457" y="531"/>
                </a:cubicBezTo>
                <a:cubicBezTo>
                  <a:pt x="436" y="534"/>
                  <a:pt x="446" y="535"/>
                  <a:pt x="441" y="537"/>
                </a:cubicBezTo>
                <a:cubicBezTo>
                  <a:pt x="442" y="536"/>
                  <a:pt x="443" y="536"/>
                  <a:pt x="446" y="536"/>
                </a:cubicBezTo>
                <a:cubicBezTo>
                  <a:pt x="445" y="537"/>
                  <a:pt x="437" y="537"/>
                  <a:pt x="438" y="538"/>
                </a:cubicBezTo>
                <a:cubicBezTo>
                  <a:pt x="441" y="538"/>
                  <a:pt x="445" y="537"/>
                  <a:pt x="448" y="536"/>
                </a:cubicBezTo>
                <a:cubicBezTo>
                  <a:pt x="442" y="538"/>
                  <a:pt x="458" y="537"/>
                  <a:pt x="464" y="536"/>
                </a:cubicBezTo>
                <a:cubicBezTo>
                  <a:pt x="477" y="533"/>
                  <a:pt x="505" y="528"/>
                  <a:pt x="524" y="524"/>
                </a:cubicBezTo>
                <a:cubicBezTo>
                  <a:pt x="522" y="524"/>
                  <a:pt x="519" y="525"/>
                  <a:pt x="521" y="525"/>
                </a:cubicBezTo>
                <a:cubicBezTo>
                  <a:pt x="548" y="519"/>
                  <a:pt x="559" y="518"/>
                  <a:pt x="589" y="509"/>
                </a:cubicBezTo>
                <a:cubicBezTo>
                  <a:pt x="592" y="506"/>
                  <a:pt x="592" y="506"/>
                  <a:pt x="592" y="506"/>
                </a:cubicBezTo>
                <a:cubicBezTo>
                  <a:pt x="618" y="498"/>
                  <a:pt x="603" y="498"/>
                  <a:pt x="609" y="495"/>
                </a:cubicBezTo>
                <a:cubicBezTo>
                  <a:pt x="615" y="494"/>
                  <a:pt x="619" y="491"/>
                  <a:pt x="625" y="490"/>
                </a:cubicBezTo>
                <a:cubicBezTo>
                  <a:pt x="622" y="492"/>
                  <a:pt x="622" y="492"/>
                  <a:pt x="622" y="492"/>
                </a:cubicBezTo>
                <a:cubicBezTo>
                  <a:pt x="638" y="486"/>
                  <a:pt x="627" y="488"/>
                  <a:pt x="641" y="484"/>
                </a:cubicBezTo>
                <a:cubicBezTo>
                  <a:pt x="652" y="478"/>
                  <a:pt x="631" y="487"/>
                  <a:pt x="638" y="483"/>
                </a:cubicBezTo>
                <a:cubicBezTo>
                  <a:pt x="653" y="478"/>
                  <a:pt x="646" y="477"/>
                  <a:pt x="670" y="469"/>
                </a:cubicBezTo>
                <a:cubicBezTo>
                  <a:pt x="669" y="470"/>
                  <a:pt x="673" y="470"/>
                  <a:pt x="660" y="476"/>
                </a:cubicBezTo>
                <a:cubicBezTo>
                  <a:pt x="664" y="475"/>
                  <a:pt x="669" y="473"/>
                  <a:pt x="673" y="472"/>
                </a:cubicBezTo>
                <a:cubicBezTo>
                  <a:pt x="658" y="479"/>
                  <a:pt x="667" y="475"/>
                  <a:pt x="651" y="481"/>
                </a:cubicBezTo>
                <a:cubicBezTo>
                  <a:pt x="644" y="485"/>
                  <a:pt x="646" y="486"/>
                  <a:pt x="640" y="490"/>
                </a:cubicBezTo>
                <a:cubicBezTo>
                  <a:pt x="646" y="487"/>
                  <a:pt x="644" y="486"/>
                  <a:pt x="654" y="483"/>
                </a:cubicBezTo>
                <a:cubicBezTo>
                  <a:pt x="665" y="479"/>
                  <a:pt x="652" y="484"/>
                  <a:pt x="651" y="485"/>
                </a:cubicBezTo>
                <a:cubicBezTo>
                  <a:pt x="665" y="478"/>
                  <a:pt x="668" y="481"/>
                  <a:pt x="681" y="474"/>
                </a:cubicBezTo>
                <a:cubicBezTo>
                  <a:pt x="677" y="473"/>
                  <a:pt x="680" y="472"/>
                  <a:pt x="670" y="474"/>
                </a:cubicBezTo>
                <a:cubicBezTo>
                  <a:pt x="679" y="470"/>
                  <a:pt x="691" y="466"/>
                  <a:pt x="691" y="468"/>
                </a:cubicBezTo>
                <a:cubicBezTo>
                  <a:pt x="692" y="466"/>
                  <a:pt x="692" y="466"/>
                  <a:pt x="692" y="466"/>
                </a:cubicBezTo>
                <a:cubicBezTo>
                  <a:pt x="695" y="466"/>
                  <a:pt x="702" y="462"/>
                  <a:pt x="702" y="462"/>
                </a:cubicBezTo>
                <a:cubicBezTo>
                  <a:pt x="705" y="460"/>
                  <a:pt x="705" y="460"/>
                  <a:pt x="705" y="460"/>
                </a:cubicBezTo>
                <a:cubicBezTo>
                  <a:pt x="698" y="462"/>
                  <a:pt x="692" y="464"/>
                  <a:pt x="681" y="469"/>
                </a:cubicBezTo>
                <a:cubicBezTo>
                  <a:pt x="685" y="467"/>
                  <a:pt x="674" y="470"/>
                  <a:pt x="688" y="463"/>
                </a:cubicBezTo>
                <a:cubicBezTo>
                  <a:pt x="695" y="460"/>
                  <a:pt x="690" y="464"/>
                  <a:pt x="690" y="464"/>
                </a:cubicBezTo>
                <a:cubicBezTo>
                  <a:pt x="723" y="447"/>
                  <a:pt x="725" y="451"/>
                  <a:pt x="750" y="436"/>
                </a:cubicBezTo>
                <a:cubicBezTo>
                  <a:pt x="744" y="440"/>
                  <a:pt x="728" y="448"/>
                  <a:pt x="716" y="455"/>
                </a:cubicBezTo>
                <a:cubicBezTo>
                  <a:pt x="724" y="452"/>
                  <a:pt x="732" y="446"/>
                  <a:pt x="739" y="442"/>
                </a:cubicBezTo>
                <a:cubicBezTo>
                  <a:pt x="733" y="446"/>
                  <a:pt x="732" y="448"/>
                  <a:pt x="740" y="444"/>
                </a:cubicBezTo>
                <a:cubicBezTo>
                  <a:pt x="743" y="441"/>
                  <a:pt x="743" y="441"/>
                  <a:pt x="743" y="441"/>
                </a:cubicBezTo>
                <a:cubicBezTo>
                  <a:pt x="747" y="439"/>
                  <a:pt x="755" y="434"/>
                  <a:pt x="756" y="434"/>
                </a:cubicBezTo>
                <a:cubicBezTo>
                  <a:pt x="756" y="434"/>
                  <a:pt x="754" y="435"/>
                  <a:pt x="749" y="437"/>
                </a:cubicBezTo>
                <a:cubicBezTo>
                  <a:pt x="760" y="430"/>
                  <a:pt x="780" y="416"/>
                  <a:pt x="799" y="403"/>
                </a:cubicBezTo>
                <a:cubicBezTo>
                  <a:pt x="799" y="406"/>
                  <a:pt x="773" y="422"/>
                  <a:pt x="788" y="415"/>
                </a:cubicBezTo>
                <a:cubicBezTo>
                  <a:pt x="795" y="409"/>
                  <a:pt x="800" y="403"/>
                  <a:pt x="813" y="394"/>
                </a:cubicBezTo>
                <a:cubicBezTo>
                  <a:pt x="809" y="399"/>
                  <a:pt x="820" y="390"/>
                  <a:pt x="820" y="391"/>
                </a:cubicBezTo>
                <a:cubicBezTo>
                  <a:pt x="826" y="385"/>
                  <a:pt x="831" y="379"/>
                  <a:pt x="836" y="374"/>
                </a:cubicBezTo>
                <a:cubicBezTo>
                  <a:pt x="844" y="366"/>
                  <a:pt x="853" y="357"/>
                  <a:pt x="859" y="348"/>
                </a:cubicBezTo>
                <a:cubicBezTo>
                  <a:pt x="857" y="351"/>
                  <a:pt x="854" y="355"/>
                  <a:pt x="850" y="359"/>
                </a:cubicBezTo>
                <a:cubicBezTo>
                  <a:pt x="858" y="345"/>
                  <a:pt x="870" y="337"/>
                  <a:pt x="879" y="319"/>
                </a:cubicBezTo>
                <a:cubicBezTo>
                  <a:pt x="875" y="328"/>
                  <a:pt x="875" y="328"/>
                  <a:pt x="875" y="328"/>
                </a:cubicBezTo>
                <a:cubicBezTo>
                  <a:pt x="883" y="315"/>
                  <a:pt x="888" y="304"/>
                  <a:pt x="892" y="292"/>
                </a:cubicBezTo>
                <a:cubicBezTo>
                  <a:pt x="893" y="293"/>
                  <a:pt x="893" y="293"/>
                  <a:pt x="893" y="293"/>
                </a:cubicBezTo>
                <a:cubicBezTo>
                  <a:pt x="893" y="291"/>
                  <a:pt x="900" y="266"/>
                  <a:pt x="900" y="260"/>
                </a:cubicBezTo>
                <a:cubicBezTo>
                  <a:pt x="892" y="296"/>
                  <a:pt x="890" y="290"/>
                  <a:pt x="875" y="322"/>
                </a:cubicBezTo>
                <a:cubicBezTo>
                  <a:pt x="880" y="310"/>
                  <a:pt x="884" y="301"/>
                  <a:pt x="888" y="287"/>
                </a:cubicBezTo>
                <a:cubicBezTo>
                  <a:pt x="890" y="282"/>
                  <a:pt x="891" y="280"/>
                  <a:pt x="891" y="280"/>
                </a:cubicBezTo>
                <a:cubicBezTo>
                  <a:pt x="892" y="275"/>
                  <a:pt x="891" y="273"/>
                  <a:pt x="893" y="265"/>
                </a:cubicBezTo>
                <a:cubicBezTo>
                  <a:pt x="894" y="263"/>
                  <a:pt x="894" y="263"/>
                  <a:pt x="894" y="263"/>
                </a:cubicBezTo>
                <a:cubicBezTo>
                  <a:pt x="900" y="239"/>
                  <a:pt x="895" y="241"/>
                  <a:pt x="896" y="219"/>
                </a:cubicBezTo>
                <a:cubicBezTo>
                  <a:pt x="898" y="214"/>
                  <a:pt x="899" y="238"/>
                  <a:pt x="897" y="253"/>
                </a:cubicBezTo>
                <a:cubicBezTo>
                  <a:pt x="901" y="242"/>
                  <a:pt x="894" y="275"/>
                  <a:pt x="898" y="263"/>
                </a:cubicBezTo>
                <a:cubicBezTo>
                  <a:pt x="899" y="256"/>
                  <a:pt x="899" y="256"/>
                  <a:pt x="899" y="256"/>
                </a:cubicBezTo>
                <a:cubicBezTo>
                  <a:pt x="900" y="249"/>
                  <a:pt x="901" y="250"/>
                  <a:pt x="900" y="254"/>
                </a:cubicBezTo>
                <a:cubicBezTo>
                  <a:pt x="901" y="245"/>
                  <a:pt x="901" y="247"/>
                  <a:pt x="901" y="243"/>
                </a:cubicBezTo>
                <a:cubicBezTo>
                  <a:pt x="902" y="206"/>
                  <a:pt x="905" y="248"/>
                  <a:pt x="905" y="211"/>
                </a:cubicBezTo>
                <a:cubicBezTo>
                  <a:pt x="905" y="215"/>
                  <a:pt x="906" y="225"/>
                  <a:pt x="907" y="223"/>
                </a:cubicBezTo>
                <a:cubicBezTo>
                  <a:pt x="907" y="230"/>
                  <a:pt x="906" y="237"/>
                  <a:pt x="905" y="243"/>
                </a:cubicBezTo>
                <a:cubicBezTo>
                  <a:pt x="907" y="244"/>
                  <a:pt x="907" y="244"/>
                  <a:pt x="907" y="244"/>
                </a:cubicBezTo>
                <a:cubicBezTo>
                  <a:pt x="910" y="218"/>
                  <a:pt x="905" y="203"/>
                  <a:pt x="900" y="193"/>
                </a:cubicBezTo>
                <a:close/>
                <a:moveTo>
                  <a:pt x="568" y="512"/>
                </a:moveTo>
                <a:cubicBezTo>
                  <a:pt x="578" y="510"/>
                  <a:pt x="578" y="510"/>
                  <a:pt x="578" y="510"/>
                </a:cubicBezTo>
                <a:cubicBezTo>
                  <a:pt x="574" y="511"/>
                  <a:pt x="571" y="512"/>
                  <a:pt x="568" y="512"/>
                </a:cubicBezTo>
                <a:close/>
                <a:moveTo>
                  <a:pt x="443" y="18"/>
                </a:moveTo>
                <a:cubicBezTo>
                  <a:pt x="465" y="12"/>
                  <a:pt x="465" y="12"/>
                  <a:pt x="465" y="12"/>
                </a:cubicBezTo>
                <a:cubicBezTo>
                  <a:pt x="454" y="13"/>
                  <a:pt x="452" y="16"/>
                  <a:pt x="438" y="18"/>
                </a:cubicBezTo>
                <a:cubicBezTo>
                  <a:pt x="439" y="16"/>
                  <a:pt x="438" y="15"/>
                  <a:pt x="453" y="12"/>
                </a:cubicBezTo>
                <a:cubicBezTo>
                  <a:pt x="466" y="11"/>
                  <a:pt x="452" y="13"/>
                  <a:pt x="459" y="13"/>
                </a:cubicBezTo>
                <a:cubicBezTo>
                  <a:pt x="469" y="9"/>
                  <a:pt x="472" y="13"/>
                  <a:pt x="483" y="10"/>
                </a:cubicBezTo>
                <a:cubicBezTo>
                  <a:pt x="496" y="9"/>
                  <a:pt x="492" y="11"/>
                  <a:pt x="496" y="11"/>
                </a:cubicBezTo>
                <a:cubicBezTo>
                  <a:pt x="483" y="12"/>
                  <a:pt x="502" y="12"/>
                  <a:pt x="486" y="14"/>
                </a:cubicBezTo>
                <a:cubicBezTo>
                  <a:pt x="499" y="14"/>
                  <a:pt x="495" y="11"/>
                  <a:pt x="506" y="11"/>
                </a:cubicBezTo>
                <a:cubicBezTo>
                  <a:pt x="508" y="13"/>
                  <a:pt x="508" y="13"/>
                  <a:pt x="508" y="13"/>
                </a:cubicBezTo>
                <a:cubicBezTo>
                  <a:pt x="518" y="13"/>
                  <a:pt x="540" y="14"/>
                  <a:pt x="553" y="12"/>
                </a:cubicBezTo>
                <a:cubicBezTo>
                  <a:pt x="542" y="11"/>
                  <a:pt x="560" y="11"/>
                  <a:pt x="558" y="10"/>
                </a:cubicBezTo>
                <a:cubicBezTo>
                  <a:pt x="556" y="12"/>
                  <a:pt x="540" y="11"/>
                  <a:pt x="541" y="10"/>
                </a:cubicBezTo>
                <a:cubicBezTo>
                  <a:pt x="548" y="9"/>
                  <a:pt x="565" y="9"/>
                  <a:pt x="573" y="10"/>
                </a:cubicBezTo>
                <a:cubicBezTo>
                  <a:pt x="560" y="8"/>
                  <a:pt x="560" y="8"/>
                  <a:pt x="560" y="8"/>
                </a:cubicBezTo>
                <a:cubicBezTo>
                  <a:pt x="566" y="8"/>
                  <a:pt x="588" y="7"/>
                  <a:pt x="589" y="7"/>
                </a:cubicBezTo>
                <a:cubicBezTo>
                  <a:pt x="596" y="8"/>
                  <a:pt x="606" y="8"/>
                  <a:pt x="609" y="10"/>
                </a:cubicBezTo>
                <a:cubicBezTo>
                  <a:pt x="605" y="9"/>
                  <a:pt x="601" y="10"/>
                  <a:pt x="597" y="10"/>
                </a:cubicBezTo>
                <a:cubicBezTo>
                  <a:pt x="592" y="9"/>
                  <a:pt x="592" y="9"/>
                  <a:pt x="592" y="9"/>
                </a:cubicBezTo>
                <a:cubicBezTo>
                  <a:pt x="585" y="10"/>
                  <a:pt x="585" y="10"/>
                  <a:pt x="585" y="10"/>
                </a:cubicBezTo>
                <a:cubicBezTo>
                  <a:pt x="593" y="11"/>
                  <a:pt x="610" y="13"/>
                  <a:pt x="614" y="15"/>
                </a:cubicBezTo>
                <a:cubicBezTo>
                  <a:pt x="595" y="13"/>
                  <a:pt x="565" y="12"/>
                  <a:pt x="530" y="16"/>
                </a:cubicBezTo>
                <a:cubicBezTo>
                  <a:pt x="530" y="16"/>
                  <a:pt x="530" y="16"/>
                  <a:pt x="532" y="16"/>
                </a:cubicBezTo>
                <a:cubicBezTo>
                  <a:pt x="514" y="16"/>
                  <a:pt x="512" y="16"/>
                  <a:pt x="498" y="17"/>
                </a:cubicBezTo>
                <a:cubicBezTo>
                  <a:pt x="502" y="16"/>
                  <a:pt x="502" y="16"/>
                  <a:pt x="502" y="16"/>
                </a:cubicBezTo>
                <a:cubicBezTo>
                  <a:pt x="500" y="15"/>
                  <a:pt x="488" y="17"/>
                  <a:pt x="476" y="18"/>
                </a:cubicBezTo>
                <a:cubicBezTo>
                  <a:pt x="473" y="19"/>
                  <a:pt x="466" y="20"/>
                  <a:pt x="461" y="20"/>
                </a:cubicBezTo>
                <a:cubicBezTo>
                  <a:pt x="463" y="19"/>
                  <a:pt x="463" y="19"/>
                  <a:pt x="463" y="19"/>
                </a:cubicBezTo>
                <a:cubicBezTo>
                  <a:pt x="460" y="19"/>
                  <a:pt x="449" y="20"/>
                  <a:pt x="436" y="22"/>
                </a:cubicBezTo>
                <a:cubicBezTo>
                  <a:pt x="441" y="20"/>
                  <a:pt x="441" y="20"/>
                  <a:pt x="441" y="20"/>
                </a:cubicBezTo>
                <a:cubicBezTo>
                  <a:pt x="444" y="19"/>
                  <a:pt x="448" y="18"/>
                  <a:pt x="453" y="17"/>
                </a:cubicBezTo>
                <a:cubicBezTo>
                  <a:pt x="450" y="18"/>
                  <a:pt x="447" y="18"/>
                  <a:pt x="443" y="18"/>
                </a:cubicBezTo>
                <a:close/>
                <a:moveTo>
                  <a:pt x="598" y="486"/>
                </a:moveTo>
                <a:cubicBezTo>
                  <a:pt x="594" y="487"/>
                  <a:pt x="592" y="488"/>
                  <a:pt x="591" y="488"/>
                </a:cubicBezTo>
                <a:cubicBezTo>
                  <a:pt x="599" y="486"/>
                  <a:pt x="599" y="486"/>
                  <a:pt x="599" y="486"/>
                </a:cubicBezTo>
                <a:lnTo>
                  <a:pt x="598" y="486"/>
                </a:lnTo>
                <a:close/>
                <a:moveTo>
                  <a:pt x="620" y="481"/>
                </a:moveTo>
                <a:cubicBezTo>
                  <a:pt x="617" y="481"/>
                  <a:pt x="616" y="481"/>
                  <a:pt x="615" y="481"/>
                </a:cubicBezTo>
                <a:cubicBezTo>
                  <a:pt x="622" y="479"/>
                  <a:pt x="622" y="479"/>
                  <a:pt x="622" y="479"/>
                </a:cubicBezTo>
                <a:lnTo>
                  <a:pt x="620" y="481"/>
                </a:lnTo>
                <a:close/>
                <a:moveTo>
                  <a:pt x="679" y="440"/>
                </a:moveTo>
                <a:cubicBezTo>
                  <a:pt x="679" y="440"/>
                  <a:pt x="671" y="444"/>
                  <a:pt x="660" y="449"/>
                </a:cubicBezTo>
                <a:cubicBezTo>
                  <a:pt x="660" y="448"/>
                  <a:pt x="660" y="448"/>
                  <a:pt x="660" y="448"/>
                </a:cubicBezTo>
                <a:cubicBezTo>
                  <a:pt x="661" y="448"/>
                  <a:pt x="661" y="448"/>
                  <a:pt x="661" y="447"/>
                </a:cubicBezTo>
                <a:cubicBezTo>
                  <a:pt x="664" y="446"/>
                  <a:pt x="665" y="446"/>
                  <a:pt x="666" y="446"/>
                </a:cubicBezTo>
                <a:cubicBezTo>
                  <a:pt x="672" y="441"/>
                  <a:pt x="662" y="445"/>
                  <a:pt x="651" y="450"/>
                </a:cubicBezTo>
                <a:cubicBezTo>
                  <a:pt x="648" y="452"/>
                  <a:pt x="648" y="452"/>
                  <a:pt x="648" y="452"/>
                </a:cubicBezTo>
                <a:cubicBezTo>
                  <a:pt x="638" y="455"/>
                  <a:pt x="632" y="456"/>
                  <a:pt x="619" y="461"/>
                </a:cubicBezTo>
                <a:cubicBezTo>
                  <a:pt x="590" y="476"/>
                  <a:pt x="590" y="476"/>
                  <a:pt x="590" y="476"/>
                </a:cubicBezTo>
                <a:cubicBezTo>
                  <a:pt x="581" y="479"/>
                  <a:pt x="581" y="479"/>
                  <a:pt x="581" y="479"/>
                </a:cubicBezTo>
                <a:cubicBezTo>
                  <a:pt x="577" y="479"/>
                  <a:pt x="563" y="483"/>
                  <a:pt x="568" y="480"/>
                </a:cubicBezTo>
                <a:cubicBezTo>
                  <a:pt x="566" y="480"/>
                  <a:pt x="571" y="478"/>
                  <a:pt x="577" y="477"/>
                </a:cubicBezTo>
                <a:cubicBezTo>
                  <a:pt x="578" y="477"/>
                  <a:pt x="577" y="477"/>
                  <a:pt x="578" y="477"/>
                </a:cubicBezTo>
                <a:cubicBezTo>
                  <a:pt x="579" y="476"/>
                  <a:pt x="579" y="475"/>
                  <a:pt x="572" y="476"/>
                </a:cubicBezTo>
                <a:cubicBezTo>
                  <a:pt x="579" y="474"/>
                  <a:pt x="580" y="474"/>
                  <a:pt x="585" y="472"/>
                </a:cubicBezTo>
                <a:cubicBezTo>
                  <a:pt x="578" y="474"/>
                  <a:pt x="578" y="474"/>
                  <a:pt x="578" y="474"/>
                </a:cubicBezTo>
                <a:cubicBezTo>
                  <a:pt x="589" y="471"/>
                  <a:pt x="605" y="463"/>
                  <a:pt x="605" y="462"/>
                </a:cubicBezTo>
                <a:cubicBezTo>
                  <a:pt x="602" y="465"/>
                  <a:pt x="594" y="466"/>
                  <a:pt x="588" y="467"/>
                </a:cubicBezTo>
                <a:cubicBezTo>
                  <a:pt x="593" y="465"/>
                  <a:pt x="602" y="461"/>
                  <a:pt x="595" y="464"/>
                </a:cubicBezTo>
                <a:cubicBezTo>
                  <a:pt x="592" y="465"/>
                  <a:pt x="572" y="472"/>
                  <a:pt x="587" y="468"/>
                </a:cubicBezTo>
                <a:cubicBezTo>
                  <a:pt x="581" y="471"/>
                  <a:pt x="573" y="474"/>
                  <a:pt x="566" y="475"/>
                </a:cubicBezTo>
                <a:cubicBezTo>
                  <a:pt x="574" y="472"/>
                  <a:pt x="568" y="473"/>
                  <a:pt x="570" y="471"/>
                </a:cubicBezTo>
                <a:cubicBezTo>
                  <a:pt x="563" y="474"/>
                  <a:pt x="564" y="475"/>
                  <a:pt x="563" y="476"/>
                </a:cubicBezTo>
                <a:cubicBezTo>
                  <a:pt x="541" y="480"/>
                  <a:pt x="532" y="479"/>
                  <a:pt x="509" y="485"/>
                </a:cubicBezTo>
                <a:cubicBezTo>
                  <a:pt x="506" y="486"/>
                  <a:pt x="523" y="482"/>
                  <a:pt x="521" y="483"/>
                </a:cubicBezTo>
                <a:cubicBezTo>
                  <a:pt x="504" y="489"/>
                  <a:pt x="498" y="486"/>
                  <a:pt x="483" y="489"/>
                </a:cubicBezTo>
                <a:cubicBezTo>
                  <a:pt x="488" y="490"/>
                  <a:pt x="488" y="490"/>
                  <a:pt x="488" y="490"/>
                </a:cubicBezTo>
                <a:cubicBezTo>
                  <a:pt x="483" y="492"/>
                  <a:pt x="472" y="494"/>
                  <a:pt x="466" y="495"/>
                </a:cubicBezTo>
                <a:cubicBezTo>
                  <a:pt x="464" y="494"/>
                  <a:pt x="448" y="496"/>
                  <a:pt x="460" y="493"/>
                </a:cubicBezTo>
                <a:cubicBezTo>
                  <a:pt x="434" y="496"/>
                  <a:pt x="437" y="500"/>
                  <a:pt x="407" y="504"/>
                </a:cubicBezTo>
                <a:cubicBezTo>
                  <a:pt x="421" y="502"/>
                  <a:pt x="423" y="502"/>
                  <a:pt x="434" y="501"/>
                </a:cubicBezTo>
                <a:cubicBezTo>
                  <a:pt x="422" y="503"/>
                  <a:pt x="432" y="502"/>
                  <a:pt x="431" y="503"/>
                </a:cubicBezTo>
                <a:cubicBezTo>
                  <a:pt x="424" y="503"/>
                  <a:pt x="401" y="507"/>
                  <a:pt x="417" y="503"/>
                </a:cubicBezTo>
                <a:cubicBezTo>
                  <a:pt x="407" y="505"/>
                  <a:pt x="388" y="506"/>
                  <a:pt x="384" y="507"/>
                </a:cubicBezTo>
                <a:cubicBezTo>
                  <a:pt x="392" y="507"/>
                  <a:pt x="392" y="507"/>
                  <a:pt x="392" y="507"/>
                </a:cubicBezTo>
                <a:cubicBezTo>
                  <a:pt x="379" y="508"/>
                  <a:pt x="366" y="510"/>
                  <a:pt x="360" y="512"/>
                </a:cubicBezTo>
                <a:cubicBezTo>
                  <a:pt x="377" y="511"/>
                  <a:pt x="376" y="508"/>
                  <a:pt x="398" y="507"/>
                </a:cubicBezTo>
                <a:cubicBezTo>
                  <a:pt x="421" y="506"/>
                  <a:pt x="392" y="508"/>
                  <a:pt x="408" y="509"/>
                </a:cubicBezTo>
                <a:cubicBezTo>
                  <a:pt x="424" y="506"/>
                  <a:pt x="424" y="506"/>
                  <a:pt x="424" y="506"/>
                </a:cubicBezTo>
                <a:cubicBezTo>
                  <a:pt x="416" y="506"/>
                  <a:pt x="416" y="506"/>
                  <a:pt x="416" y="506"/>
                </a:cubicBezTo>
                <a:cubicBezTo>
                  <a:pt x="419" y="504"/>
                  <a:pt x="442" y="503"/>
                  <a:pt x="439" y="501"/>
                </a:cubicBezTo>
                <a:cubicBezTo>
                  <a:pt x="456" y="501"/>
                  <a:pt x="461" y="499"/>
                  <a:pt x="480" y="498"/>
                </a:cubicBezTo>
                <a:cubicBezTo>
                  <a:pt x="484" y="496"/>
                  <a:pt x="477" y="497"/>
                  <a:pt x="472" y="498"/>
                </a:cubicBezTo>
                <a:cubicBezTo>
                  <a:pt x="481" y="497"/>
                  <a:pt x="481" y="494"/>
                  <a:pt x="494" y="493"/>
                </a:cubicBezTo>
                <a:cubicBezTo>
                  <a:pt x="500" y="492"/>
                  <a:pt x="495" y="491"/>
                  <a:pt x="485" y="493"/>
                </a:cubicBezTo>
                <a:cubicBezTo>
                  <a:pt x="494" y="492"/>
                  <a:pt x="503" y="490"/>
                  <a:pt x="513" y="488"/>
                </a:cubicBezTo>
                <a:cubicBezTo>
                  <a:pt x="502" y="489"/>
                  <a:pt x="502" y="489"/>
                  <a:pt x="502" y="489"/>
                </a:cubicBezTo>
                <a:cubicBezTo>
                  <a:pt x="513" y="487"/>
                  <a:pt x="513" y="487"/>
                  <a:pt x="513" y="487"/>
                </a:cubicBezTo>
                <a:cubicBezTo>
                  <a:pt x="504" y="487"/>
                  <a:pt x="504" y="487"/>
                  <a:pt x="504" y="487"/>
                </a:cubicBezTo>
                <a:cubicBezTo>
                  <a:pt x="524" y="483"/>
                  <a:pt x="548" y="478"/>
                  <a:pt x="559" y="477"/>
                </a:cubicBezTo>
                <a:cubicBezTo>
                  <a:pt x="541" y="483"/>
                  <a:pt x="512" y="489"/>
                  <a:pt x="502" y="493"/>
                </a:cubicBezTo>
                <a:cubicBezTo>
                  <a:pt x="506" y="493"/>
                  <a:pt x="516" y="489"/>
                  <a:pt x="521" y="490"/>
                </a:cubicBezTo>
                <a:cubicBezTo>
                  <a:pt x="527" y="487"/>
                  <a:pt x="527" y="487"/>
                  <a:pt x="527" y="487"/>
                </a:cubicBezTo>
                <a:cubicBezTo>
                  <a:pt x="533" y="485"/>
                  <a:pt x="547" y="482"/>
                  <a:pt x="549" y="483"/>
                </a:cubicBezTo>
                <a:cubicBezTo>
                  <a:pt x="532" y="487"/>
                  <a:pt x="527" y="490"/>
                  <a:pt x="519" y="493"/>
                </a:cubicBezTo>
                <a:cubicBezTo>
                  <a:pt x="519" y="493"/>
                  <a:pt x="518" y="494"/>
                  <a:pt x="515" y="494"/>
                </a:cubicBezTo>
                <a:cubicBezTo>
                  <a:pt x="515" y="494"/>
                  <a:pt x="515" y="494"/>
                  <a:pt x="515" y="494"/>
                </a:cubicBezTo>
                <a:cubicBezTo>
                  <a:pt x="515" y="494"/>
                  <a:pt x="515" y="494"/>
                  <a:pt x="515" y="494"/>
                </a:cubicBezTo>
                <a:cubicBezTo>
                  <a:pt x="510" y="495"/>
                  <a:pt x="501" y="497"/>
                  <a:pt x="497" y="498"/>
                </a:cubicBezTo>
                <a:cubicBezTo>
                  <a:pt x="490" y="499"/>
                  <a:pt x="495" y="497"/>
                  <a:pt x="495" y="497"/>
                </a:cubicBezTo>
                <a:cubicBezTo>
                  <a:pt x="474" y="499"/>
                  <a:pt x="460" y="505"/>
                  <a:pt x="438" y="507"/>
                </a:cubicBezTo>
                <a:cubicBezTo>
                  <a:pt x="437" y="506"/>
                  <a:pt x="420" y="508"/>
                  <a:pt x="425" y="507"/>
                </a:cubicBezTo>
                <a:cubicBezTo>
                  <a:pt x="412" y="508"/>
                  <a:pt x="405" y="510"/>
                  <a:pt x="397" y="512"/>
                </a:cubicBezTo>
                <a:cubicBezTo>
                  <a:pt x="395" y="511"/>
                  <a:pt x="377" y="513"/>
                  <a:pt x="384" y="512"/>
                </a:cubicBezTo>
                <a:cubicBezTo>
                  <a:pt x="372" y="514"/>
                  <a:pt x="372" y="514"/>
                  <a:pt x="372" y="514"/>
                </a:cubicBezTo>
                <a:cubicBezTo>
                  <a:pt x="363" y="514"/>
                  <a:pt x="346" y="516"/>
                  <a:pt x="343" y="515"/>
                </a:cubicBezTo>
                <a:cubicBezTo>
                  <a:pt x="334" y="516"/>
                  <a:pt x="341" y="517"/>
                  <a:pt x="328" y="517"/>
                </a:cubicBezTo>
                <a:cubicBezTo>
                  <a:pt x="329" y="517"/>
                  <a:pt x="328" y="517"/>
                  <a:pt x="331" y="517"/>
                </a:cubicBezTo>
                <a:cubicBezTo>
                  <a:pt x="325" y="516"/>
                  <a:pt x="311" y="517"/>
                  <a:pt x="305" y="518"/>
                </a:cubicBezTo>
                <a:cubicBezTo>
                  <a:pt x="314" y="518"/>
                  <a:pt x="307" y="518"/>
                  <a:pt x="318" y="518"/>
                </a:cubicBezTo>
                <a:cubicBezTo>
                  <a:pt x="318" y="519"/>
                  <a:pt x="306" y="520"/>
                  <a:pt x="294" y="519"/>
                </a:cubicBezTo>
                <a:cubicBezTo>
                  <a:pt x="310" y="518"/>
                  <a:pt x="281" y="518"/>
                  <a:pt x="289" y="517"/>
                </a:cubicBezTo>
                <a:cubicBezTo>
                  <a:pt x="263" y="517"/>
                  <a:pt x="248" y="519"/>
                  <a:pt x="226" y="520"/>
                </a:cubicBezTo>
                <a:cubicBezTo>
                  <a:pt x="201" y="519"/>
                  <a:pt x="170" y="514"/>
                  <a:pt x="151" y="511"/>
                </a:cubicBezTo>
                <a:cubicBezTo>
                  <a:pt x="153" y="512"/>
                  <a:pt x="153" y="512"/>
                  <a:pt x="153" y="512"/>
                </a:cubicBezTo>
                <a:cubicBezTo>
                  <a:pt x="142" y="510"/>
                  <a:pt x="142" y="510"/>
                  <a:pt x="142" y="510"/>
                </a:cubicBezTo>
                <a:cubicBezTo>
                  <a:pt x="135" y="508"/>
                  <a:pt x="142" y="508"/>
                  <a:pt x="132" y="506"/>
                </a:cubicBezTo>
                <a:cubicBezTo>
                  <a:pt x="136" y="505"/>
                  <a:pt x="150" y="510"/>
                  <a:pt x="160" y="511"/>
                </a:cubicBezTo>
                <a:cubicBezTo>
                  <a:pt x="143" y="506"/>
                  <a:pt x="177" y="513"/>
                  <a:pt x="166" y="509"/>
                </a:cubicBezTo>
                <a:cubicBezTo>
                  <a:pt x="158" y="512"/>
                  <a:pt x="128" y="502"/>
                  <a:pt x="113" y="497"/>
                </a:cubicBezTo>
                <a:cubicBezTo>
                  <a:pt x="99" y="491"/>
                  <a:pt x="120" y="498"/>
                  <a:pt x="113" y="495"/>
                </a:cubicBezTo>
                <a:cubicBezTo>
                  <a:pt x="108" y="495"/>
                  <a:pt x="108" y="495"/>
                  <a:pt x="108" y="495"/>
                </a:cubicBezTo>
                <a:cubicBezTo>
                  <a:pt x="102" y="492"/>
                  <a:pt x="101" y="491"/>
                  <a:pt x="101" y="490"/>
                </a:cubicBezTo>
                <a:cubicBezTo>
                  <a:pt x="87" y="484"/>
                  <a:pt x="71" y="475"/>
                  <a:pt x="60" y="467"/>
                </a:cubicBezTo>
                <a:cubicBezTo>
                  <a:pt x="74" y="477"/>
                  <a:pt x="54" y="465"/>
                  <a:pt x="68" y="475"/>
                </a:cubicBezTo>
                <a:cubicBezTo>
                  <a:pt x="63" y="473"/>
                  <a:pt x="54" y="466"/>
                  <a:pt x="47" y="459"/>
                </a:cubicBezTo>
                <a:cubicBezTo>
                  <a:pt x="54" y="465"/>
                  <a:pt x="39" y="448"/>
                  <a:pt x="54" y="464"/>
                </a:cubicBezTo>
                <a:cubicBezTo>
                  <a:pt x="53" y="460"/>
                  <a:pt x="46" y="456"/>
                  <a:pt x="40" y="448"/>
                </a:cubicBezTo>
                <a:cubicBezTo>
                  <a:pt x="42" y="450"/>
                  <a:pt x="44" y="452"/>
                  <a:pt x="47" y="454"/>
                </a:cubicBezTo>
                <a:cubicBezTo>
                  <a:pt x="35" y="443"/>
                  <a:pt x="25" y="419"/>
                  <a:pt x="23" y="415"/>
                </a:cubicBezTo>
                <a:cubicBezTo>
                  <a:pt x="18" y="406"/>
                  <a:pt x="13" y="390"/>
                  <a:pt x="12" y="376"/>
                </a:cubicBezTo>
                <a:cubicBezTo>
                  <a:pt x="12" y="363"/>
                  <a:pt x="13" y="348"/>
                  <a:pt x="17" y="333"/>
                </a:cubicBezTo>
                <a:cubicBezTo>
                  <a:pt x="17" y="336"/>
                  <a:pt x="17" y="336"/>
                  <a:pt x="17" y="336"/>
                </a:cubicBezTo>
                <a:cubicBezTo>
                  <a:pt x="19" y="327"/>
                  <a:pt x="22" y="314"/>
                  <a:pt x="27" y="303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32" y="292"/>
                  <a:pt x="39" y="277"/>
                  <a:pt x="45" y="265"/>
                </a:cubicBezTo>
                <a:cubicBezTo>
                  <a:pt x="45" y="265"/>
                  <a:pt x="39" y="276"/>
                  <a:pt x="41" y="270"/>
                </a:cubicBezTo>
                <a:cubicBezTo>
                  <a:pt x="38" y="276"/>
                  <a:pt x="35" y="281"/>
                  <a:pt x="37" y="280"/>
                </a:cubicBezTo>
                <a:cubicBezTo>
                  <a:pt x="34" y="286"/>
                  <a:pt x="33" y="285"/>
                  <a:pt x="30" y="290"/>
                </a:cubicBezTo>
                <a:cubicBezTo>
                  <a:pt x="34" y="282"/>
                  <a:pt x="37" y="274"/>
                  <a:pt x="41" y="266"/>
                </a:cubicBezTo>
                <a:cubicBezTo>
                  <a:pt x="42" y="265"/>
                  <a:pt x="43" y="264"/>
                  <a:pt x="43" y="264"/>
                </a:cubicBezTo>
                <a:cubicBezTo>
                  <a:pt x="43" y="262"/>
                  <a:pt x="43" y="262"/>
                  <a:pt x="43" y="262"/>
                </a:cubicBezTo>
                <a:cubicBezTo>
                  <a:pt x="46" y="256"/>
                  <a:pt x="48" y="254"/>
                  <a:pt x="47" y="255"/>
                </a:cubicBezTo>
                <a:cubicBezTo>
                  <a:pt x="55" y="243"/>
                  <a:pt x="56" y="237"/>
                  <a:pt x="66" y="225"/>
                </a:cubicBezTo>
                <a:cubicBezTo>
                  <a:pt x="63" y="231"/>
                  <a:pt x="61" y="235"/>
                  <a:pt x="55" y="244"/>
                </a:cubicBezTo>
                <a:cubicBezTo>
                  <a:pt x="58" y="239"/>
                  <a:pt x="62" y="234"/>
                  <a:pt x="65" y="230"/>
                </a:cubicBezTo>
                <a:cubicBezTo>
                  <a:pt x="61" y="237"/>
                  <a:pt x="44" y="262"/>
                  <a:pt x="49" y="259"/>
                </a:cubicBezTo>
                <a:cubicBezTo>
                  <a:pt x="58" y="242"/>
                  <a:pt x="74" y="218"/>
                  <a:pt x="84" y="205"/>
                </a:cubicBezTo>
                <a:cubicBezTo>
                  <a:pt x="92" y="199"/>
                  <a:pt x="100" y="188"/>
                  <a:pt x="111" y="178"/>
                </a:cubicBezTo>
                <a:cubicBezTo>
                  <a:pt x="113" y="177"/>
                  <a:pt x="116" y="174"/>
                  <a:pt x="115" y="176"/>
                </a:cubicBezTo>
                <a:cubicBezTo>
                  <a:pt x="112" y="179"/>
                  <a:pt x="112" y="179"/>
                  <a:pt x="112" y="179"/>
                </a:cubicBezTo>
                <a:cubicBezTo>
                  <a:pt x="126" y="166"/>
                  <a:pt x="144" y="151"/>
                  <a:pt x="157" y="140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92" y="120"/>
                  <a:pt x="159" y="137"/>
                  <a:pt x="186" y="120"/>
                </a:cubicBezTo>
                <a:cubicBezTo>
                  <a:pt x="193" y="117"/>
                  <a:pt x="220" y="102"/>
                  <a:pt x="222" y="103"/>
                </a:cubicBezTo>
                <a:cubicBezTo>
                  <a:pt x="227" y="101"/>
                  <a:pt x="229" y="100"/>
                  <a:pt x="230" y="99"/>
                </a:cubicBezTo>
                <a:cubicBezTo>
                  <a:pt x="225" y="100"/>
                  <a:pt x="214" y="106"/>
                  <a:pt x="220" y="102"/>
                </a:cubicBezTo>
                <a:cubicBezTo>
                  <a:pt x="229" y="97"/>
                  <a:pt x="234" y="96"/>
                  <a:pt x="242" y="93"/>
                </a:cubicBezTo>
                <a:cubicBezTo>
                  <a:pt x="242" y="93"/>
                  <a:pt x="236" y="96"/>
                  <a:pt x="239" y="95"/>
                </a:cubicBezTo>
                <a:cubicBezTo>
                  <a:pt x="258" y="86"/>
                  <a:pt x="295" y="75"/>
                  <a:pt x="314" y="69"/>
                </a:cubicBezTo>
                <a:cubicBezTo>
                  <a:pt x="307" y="71"/>
                  <a:pt x="306" y="72"/>
                  <a:pt x="296" y="74"/>
                </a:cubicBezTo>
                <a:cubicBezTo>
                  <a:pt x="296" y="73"/>
                  <a:pt x="301" y="72"/>
                  <a:pt x="303" y="71"/>
                </a:cubicBezTo>
                <a:cubicBezTo>
                  <a:pt x="302" y="70"/>
                  <a:pt x="294" y="74"/>
                  <a:pt x="283" y="76"/>
                </a:cubicBezTo>
                <a:cubicBezTo>
                  <a:pt x="289" y="74"/>
                  <a:pt x="294" y="72"/>
                  <a:pt x="300" y="70"/>
                </a:cubicBezTo>
                <a:cubicBezTo>
                  <a:pt x="290" y="71"/>
                  <a:pt x="290" y="71"/>
                  <a:pt x="290" y="71"/>
                </a:cubicBezTo>
                <a:cubicBezTo>
                  <a:pt x="303" y="66"/>
                  <a:pt x="315" y="63"/>
                  <a:pt x="328" y="59"/>
                </a:cubicBezTo>
                <a:cubicBezTo>
                  <a:pt x="322" y="60"/>
                  <a:pt x="316" y="61"/>
                  <a:pt x="311" y="63"/>
                </a:cubicBezTo>
                <a:cubicBezTo>
                  <a:pt x="312" y="61"/>
                  <a:pt x="315" y="59"/>
                  <a:pt x="307" y="61"/>
                </a:cubicBezTo>
                <a:cubicBezTo>
                  <a:pt x="327" y="54"/>
                  <a:pt x="325" y="51"/>
                  <a:pt x="348" y="47"/>
                </a:cubicBezTo>
                <a:cubicBezTo>
                  <a:pt x="348" y="47"/>
                  <a:pt x="348" y="47"/>
                  <a:pt x="348" y="47"/>
                </a:cubicBezTo>
                <a:cubicBezTo>
                  <a:pt x="357" y="44"/>
                  <a:pt x="357" y="44"/>
                  <a:pt x="357" y="44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63" y="45"/>
                  <a:pt x="353" y="47"/>
                  <a:pt x="346" y="49"/>
                </a:cubicBezTo>
                <a:cubicBezTo>
                  <a:pt x="363" y="48"/>
                  <a:pt x="367" y="42"/>
                  <a:pt x="386" y="38"/>
                </a:cubicBezTo>
                <a:cubicBezTo>
                  <a:pt x="402" y="38"/>
                  <a:pt x="367" y="44"/>
                  <a:pt x="368" y="46"/>
                </a:cubicBezTo>
                <a:cubicBezTo>
                  <a:pt x="372" y="44"/>
                  <a:pt x="382" y="43"/>
                  <a:pt x="381" y="44"/>
                </a:cubicBezTo>
                <a:cubicBezTo>
                  <a:pt x="363" y="47"/>
                  <a:pt x="370" y="48"/>
                  <a:pt x="351" y="51"/>
                </a:cubicBezTo>
                <a:cubicBezTo>
                  <a:pt x="360" y="48"/>
                  <a:pt x="349" y="50"/>
                  <a:pt x="351" y="49"/>
                </a:cubicBezTo>
                <a:cubicBezTo>
                  <a:pt x="348" y="50"/>
                  <a:pt x="331" y="55"/>
                  <a:pt x="318" y="58"/>
                </a:cubicBezTo>
                <a:cubicBezTo>
                  <a:pt x="315" y="61"/>
                  <a:pt x="329" y="57"/>
                  <a:pt x="337" y="55"/>
                </a:cubicBezTo>
                <a:cubicBezTo>
                  <a:pt x="352" y="50"/>
                  <a:pt x="368" y="49"/>
                  <a:pt x="380" y="45"/>
                </a:cubicBezTo>
                <a:cubicBezTo>
                  <a:pt x="396" y="41"/>
                  <a:pt x="381" y="46"/>
                  <a:pt x="382" y="46"/>
                </a:cubicBezTo>
                <a:cubicBezTo>
                  <a:pt x="397" y="44"/>
                  <a:pt x="388" y="43"/>
                  <a:pt x="393" y="42"/>
                </a:cubicBezTo>
                <a:cubicBezTo>
                  <a:pt x="415" y="37"/>
                  <a:pt x="418" y="39"/>
                  <a:pt x="434" y="37"/>
                </a:cubicBezTo>
                <a:cubicBezTo>
                  <a:pt x="447" y="34"/>
                  <a:pt x="480" y="30"/>
                  <a:pt x="503" y="29"/>
                </a:cubicBezTo>
                <a:cubicBezTo>
                  <a:pt x="500" y="30"/>
                  <a:pt x="503" y="31"/>
                  <a:pt x="505" y="31"/>
                </a:cubicBezTo>
                <a:cubicBezTo>
                  <a:pt x="518" y="27"/>
                  <a:pt x="514" y="29"/>
                  <a:pt x="531" y="27"/>
                </a:cubicBezTo>
                <a:cubicBezTo>
                  <a:pt x="516" y="26"/>
                  <a:pt x="516" y="26"/>
                  <a:pt x="516" y="26"/>
                </a:cubicBezTo>
                <a:cubicBezTo>
                  <a:pt x="528" y="26"/>
                  <a:pt x="537" y="24"/>
                  <a:pt x="548" y="25"/>
                </a:cubicBezTo>
                <a:cubicBezTo>
                  <a:pt x="534" y="23"/>
                  <a:pt x="567" y="23"/>
                  <a:pt x="575" y="23"/>
                </a:cubicBezTo>
                <a:cubicBezTo>
                  <a:pt x="587" y="24"/>
                  <a:pt x="599" y="23"/>
                  <a:pt x="605" y="25"/>
                </a:cubicBezTo>
                <a:cubicBezTo>
                  <a:pt x="604" y="25"/>
                  <a:pt x="604" y="25"/>
                  <a:pt x="604" y="25"/>
                </a:cubicBezTo>
                <a:cubicBezTo>
                  <a:pt x="621" y="27"/>
                  <a:pt x="621" y="27"/>
                  <a:pt x="621" y="27"/>
                </a:cubicBezTo>
                <a:cubicBezTo>
                  <a:pt x="619" y="29"/>
                  <a:pt x="619" y="29"/>
                  <a:pt x="619" y="29"/>
                </a:cubicBezTo>
                <a:cubicBezTo>
                  <a:pt x="630" y="31"/>
                  <a:pt x="645" y="31"/>
                  <a:pt x="641" y="30"/>
                </a:cubicBezTo>
                <a:cubicBezTo>
                  <a:pt x="653" y="32"/>
                  <a:pt x="646" y="31"/>
                  <a:pt x="648" y="33"/>
                </a:cubicBezTo>
                <a:cubicBezTo>
                  <a:pt x="641" y="33"/>
                  <a:pt x="625" y="33"/>
                  <a:pt x="621" y="31"/>
                </a:cubicBezTo>
                <a:cubicBezTo>
                  <a:pt x="622" y="31"/>
                  <a:pt x="625" y="31"/>
                  <a:pt x="626" y="31"/>
                </a:cubicBezTo>
                <a:cubicBezTo>
                  <a:pt x="594" y="27"/>
                  <a:pt x="615" y="33"/>
                  <a:pt x="599" y="32"/>
                </a:cubicBezTo>
                <a:cubicBezTo>
                  <a:pt x="607" y="33"/>
                  <a:pt x="613" y="35"/>
                  <a:pt x="622" y="35"/>
                </a:cubicBezTo>
                <a:cubicBezTo>
                  <a:pt x="626" y="35"/>
                  <a:pt x="643" y="36"/>
                  <a:pt x="652" y="36"/>
                </a:cubicBezTo>
                <a:cubicBezTo>
                  <a:pt x="640" y="36"/>
                  <a:pt x="634" y="34"/>
                  <a:pt x="625" y="33"/>
                </a:cubicBezTo>
                <a:cubicBezTo>
                  <a:pt x="633" y="34"/>
                  <a:pt x="634" y="32"/>
                  <a:pt x="641" y="34"/>
                </a:cubicBezTo>
                <a:cubicBezTo>
                  <a:pt x="639" y="34"/>
                  <a:pt x="639" y="34"/>
                  <a:pt x="639" y="34"/>
                </a:cubicBezTo>
                <a:cubicBezTo>
                  <a:pt x="647" y="34"/>
                  <a:pt x="647" y="34"/>
                  <a:pt x="647" y="34"/>
                </a:cubicBezTo>
                <a:cubicBezTo>
                  <a:pt x="648" y="36"/>
                  <a:pt x="670" y="39"/>
                  <a:pt x="657" y="38"/>
                </a:cubicBezTo>
                <a:cubicBezTo>
                  <a:pt x="669" y="40"/>
                  <a:pt x="661" y="37"/>
                  <a:pt x="672" y="39"/>
                </a:cubicBezTo>
                <a:cubicBezTo>
                  <a:pt x="651" y="35"/>
                  <a:pt x="651" y="35"/>
                  <a:pt x="651" y="35"/>
                </a:cubicBezTo>
                <a:cubicBezTo>
                  <a:pt x="652" y="33"/>
                  <a:pt x="652" y="33"/>
                  <a:pt x="652" y="33"/>
                </a:cubicBezTo>
                <a:cubicBezTo>
                  <a:pt x="660" y="34"/>
                  <a:pt x="661" y="35"/>
                  <a:pt x="669" y="36"/>
                </a:cubicBezTo>
                <a:cubicBezTo>
                  <a:pt x="669" y="34"/>
                  <a:pt x="669" y="34"/>
                  <a:pt x="669" y="34"/>
                </a:cubicBezTo>
                <a:cubicBezTo>
                  <a:pt x="683" y="38"/>
                  <a:pt x="683" y="38"/>
                  <a:pt x="683" y="38"/>
                </a:cubicBezTo>
                <a:cubicBezTo>
                  <a:pt x="682" y="37"/>
                  <a:pt x="694" y="39"/>
                  <a:pt x="696" y="40"/>
                </a:cubicBezTo>
                <a:cubicBezTo>
                  <a:pt x="703" y="42"/>
                  <a:pt x="698" y="44"/>
                  <a:pt x="711" y="46"/>
                </a:cubicBezTo>
                <a:cubicBezTo>
                  <a:pt x="710" y="45"/>
                  <a:pt x="710" y="45"/>
                  <a:pt x="710" y="45"/>
                </a:cubicBezTo>
                <a:cubicBezTo>
                  <a:pt x="718" y="47"/>
                  <a:pt x="723" y="48"/>
                  <a:pt x="733" y="52"/>
                </a:cubicBezTo>
                <a:cubicBezTo>
                  <a:pt x="732" y="52"/>
                  <a:pt x="730" y="51"/>
                  <a:pt x="728" y="51"/>
                </a:cubicBezTo>
                <a:cubicBezTo>
                  <a:pt x="743" y="57"/>
                  <a:pt x="766" y="65"/>
                  <a:pt x="771" y="71"/>
                </a:cubicBezTo>
                <a:cubicBezTo>
                  <a:pt x="770" y="71"/>
                  <a:pt x="764" y="68"/>
                  <a:pt x="763" y="69"/>
                </a:cubicBezTo>
                <a:cubicBezTo>
                  <a:pt x="743" y="57"/>
                  <a:pt x="747" y="64"/>
                  <a:pt x="721" y="53"/>
                </a:cubicBezTo>
                <a:cubicBezTo>
                  <a:pt x="721" y="49"/>
                  <a:pt x="698" y="48"/>
                  <a:pt x="694" y="44"/>
                </a:cubicBezTo>
                <a:cubicBezTo>
                  <a:pt x="704" y="47"/>
                  <a:pt x="719" y="49"/>
                  <a:pt x="717" y="48"/>
                </a:cubicBezTo>
                <a:cubicBezTo>
                  <a:pt x="708" y="46"/>
                  <a:pt x="693" y="42"/>
                  <a:pt x="687" y="41"/>
                </a:cubicBezTo>
                <a:cubicBezTo>
                  <a:pt x="693" y="43"/>
                  <a:pt x="691" y="44"/>
                  <a:pt x="686" y="44"/>
                </a:cubicBezTo>
                <a:cubicBezTo>
                  <a:pt x="701" y="46"/>
                  <a:pt x="730" y="57"/>
                  <a:pt x="751" y="67"/>
                </a:cubicBezTo>
                <a:cubicBezTo>
                  <a:pt x="749" y="64"/>
                  <a:pt x="749" y="64"/>
                  <a:pt x="749" y="64"/>
                </a:cubicBezTo>
                <a:cubicBezTo>
                  <a:pt x="768" y="71"/>
                  <a:pt x="746" y="65"/>
                  <a:pt x="760" y="71"/>
                </a:cubicBezTo>
                <a:cubicBezTo>
                  <a:pt x="767" y="73"/>
                  <a:pt x="767" y="73"/>
                  <a:pt x="767" y="73"/>
                </a:cubicBezTo>
                <a:cubicBezTo>
                  <a:pt x="768" y="74"/>
                  <a:pt x="768" y="74"/>
                  <a:pt x="768" y="74"/>
                </a:cubicBezTo>
                <a:cubicBezTo>
                  <a:pt x="771" y="75"/>
                  <a:pt x="775" y="76"/>
                  <a:pt x="779" y="78"/>
                </a:cubicBezTo>
                <a:cubicBezTo>
                  <a:pt x="772" y="73"/>
                  <a:pt x="774" y="77"/>
                  <a:pt x="767" y="72"/>
                </a:cubicBezTo>
                <a:cubicBezTo>
                  <a:pt x="760" y="68"/>
                  <a:pt x="768" y="71"/>
                  <a:pt x="770" y="71"/>
                </a:cubicBezTo>
                <a:cubicBezTo>
                  <a:pt x="775" y="73"/>
                  <a:pt x="791" y="83"/>
                  <a:pt x="781" y="78"/>
                </a:cubicBezTo>
                <a:cubicBezTo>
                  <a:pt x="787" y="81"/>
                  <a:pt x="793" y="84"/>
                  <a:pt x="799" y="88"/>
                </a:cubicBezTo>
                <a:cubicBezTo>
                  <a:pt x="799" y="88"/>
                  <a:pt x="795" y="86"/>
                  <a:pt x="793" y="85"/>
                </a:cubicBezTo>
                <a:cubicBezTo>
                  <a:pt x="797" y="88"/>
                  <a:pt x="801" y="91"/>
                  <a:pt x="805" y="94"/>
                </a:cubicBezTo>
                <a:cubicBezTo>
                  <a:pt x="805" y="94"/>
                  <a:pt x="805" y="94"/>
                  <a:pt x="805" y="94"/>
                </a:cubicBezTo>
                <a:cubicBezTo>
                  <a:pt x="815" y="100"/>
                  <a:pt x="827" y="112"/>
                  <a:pt x="835" y="118"/>
                </a:cubicBezTo>
                <a:cubicBezTo>
                  <a:pt x="821" y="102"/>
                  <a:pt x="843" y="124"/>
                  <a:pt x="842" y="122"/>
                </a:cubicBezTo>
                <a:cubicBezTo>
                  <a:pt x="847" y="128"/>
                  <a:pt x="846" y="132"/>
                  <a:pt x="835" y="121"/>
                </a:cubicBezTo>
                <a:cubicBezTo>
                  <a:pt x="832" y="117"/>
                  <a:pt x="824" y="110"/>
                  <a:pt x="818" y="105"/>
                </a:cubicBezTo>
                <a:cubicBezTo>
                  <a:pt x="825" y="112"/>
                  <a:pt x="828" y="114"/>
                  <a:pt x="833" y="120"/>
                </a:cubicBezTo>
                <a:cubicBezTo>
                  <a:pt x="829" y="116"/>
                  <a:pt x="840" y="128"/>
                  <a:pt x="839" y="129"/>
                </a:cubicBezTo>
                <a:cubicBezTo>
                  <a:pt x="837" y="128"/>
                  <a:pt x="835" y="127"/>
                  <a:pt x="828" y="119"/>
                </a:cubicBezTo>
                <a:cubicBezTo>
                  <a:pt x="818" y="108"/>
                  <a:pt x="828" y="117"/>
                  <a:pt x="825" y="114"/>
                </a:cubicBezTo>
                <a:cubicBezTo>
                  <a:pt x="823" y="109"/>
                  <a:pt x="809" y="100"/>
                  <a:pt x="802" y="94"/>
                </a:cubicBezTo>
                <a:cubicBezTo>
                  <a:pt x="801" y="93"/>
                  <a:pt x="804" y="95"/>
                  <a:pt x="805" y="95"/>
                </a:cubicBezTo>
                <a:cubicBezTo>
                  <a:pt x="799" y="91"/>
                  <a:pt x="784" y="81"/>
                  <a:pt x="782" y="82"/>
                </a:cubicBezTo>
                <a:cubicBezTo>
                  <a:pt x="789" y="85"/>
                  <a:pt x="794" y="89"/>
                  <a:pt x="800" y="92"/>
                </a:cubicBezTo>
                <a:cubicBezTo>
                  <a:pt x="803" y="95"/>
                  <a:pt x="794" y="90"/>
                  <a:pt x="799" y="94"/>
                </a:cubicBezTo>
                <a:cubicBezTo>
                  <a:pt x="803" y="96"/>
                  <a:pt x="807" y="99"/>
                  <a:pt x="811" y="103"/>
                </a:cubicBezTo>
                <a:cubicBezTo>
                  <a:pt x="810" y="103"/>
                  <a:pt x="810" y="103"/>
                  <a:pt x="810" y="103"/>
                </a:cubicBezTo>
                <a:cubicBezTo>
                  <a:pt x="819" y="111"/>
                  <a:pt x="832" y="124"/>
                  <a:pt x="841" y="135"/>
                </a:cubicBezTo>
                <a:cubicBezTo>
                  <a:pt x="845" y="135"/>
                  <a:pt x="851" y="140"/>
                  <a:pt x="856" y="143"/>
                </a:cubicBezTo>
                <a:cubicBezTo>
                  <a:pt x="867" y="161"/>
                  <a:pt x="876" y="182"/>
                  <a:pt x="879" y="203"/>
                </a:cubicBezTo>
                <a:cubicBezTo>
                  <a:pt x="879" y="203"/>
                  <a:pt x="880" y="203"/>
                  <a:pt x="880" y="204"/>
                </a:cubicBezTo>
                <a:cubicBezTo>
                  <a:pt x="881" y="210"/>
                  <a:pt x="882" y="222"/>
                  <a:pt x="880" y="221"/>
                </a:cubicBezTo>
                <a:cubicBezTo>
                  <a:pt x="883" y="228"/>
                  <a:pt x="882" y="247"/>
                  <a:pt x="883" y="244"/>
                </a:cubicBezTo>
                <a:cubicBezTo>
                  <a:pt x="883" y="246"/>
                  <a:pt x="883" y="246"/>
                  <a:pt x="883" y="246"/>
                </a:cubicBezTo>
                <a:cubicBezTo>
                  <a:pt x="880" y="254"/>
                  <a:pt x="877" y="266"/>
                  <a:pt x="868" y="286"/>
                </a:cubicBezTo>
                <a:cubicBezTo>
                  <a:pt x="867" y="290"/>
                  <a:pt x="867" y="291"/>
                  <a:pt x="869" y="291"/>
                </a:cubicBezTo>
                <a:cubicBezTo>
                  <a:pt x="867" y="295"/>
                  <a:pt x="864" y="298"/>
                  <a:pt x="862" y="302"/>
                </a:cubicBezTo>
                <a:cubicBezTo>
                  <a:pt x="863" y="299"/>
                  <a:pt x="863" y="297"/>
                  <a:pt x="866" y="291"/>
                </a:cubicBezTo>
                <a:cubicBezTo>
                  <a:pt x="861" y="301"/>
                  <a:pt x="855" y="311"/>
                  <a:pt x="849" y="320"/>
                </a:cubicBezTo>
                <a:cubicBezTo>
                  <a:pt x="850" y="318"/>
                  <a:pt x="850" y="318"/>
                  <a:pt x="850" y="318"/>
                </a:cubicBezTo>
                <a:cubicBezTo>
                  <a:pt x="842" y="329"/>
                  <a:pt x="842" y="329"/>
                  <a:pt x="842" y="329"/>
                </a:cubicBezTo>
                <a:cubicBezTo>
                  <a:pt x="847" y="323"/>
                  <a:pt x="854" y="313"/>
                  <a:pt x="853" y="317"/>
                </a:cubicBezTo>
                <a:cubicBezTo>
                  <a:pt x="845" y="330"/>
                  <a:pt x="839" y="336"/>
                  <a:pt x="831" y="347"/>
                </a:cubicBezTo>
                <a:cubicBezTo>
                  <a:pt x="829" y="345"/>
                  <a:pt x="826" y="348"/>
                  <a:pt x="828" y="344"/>
                </a:cubicBezTo>
                <a:cubicBezTo>
                  <a:pt x="828" y="343"/>
                  <a:pt x="829" y="343"/>
                  <a:pt x="829" y="343"/>
                </a:cubicBezTo>
                <a:cubicBezTo>
                  <a:pt x="831" y="338"/>
                  <a:pt x="837" y="329"/>
                  <a:pt x="841" y="323"/>
                </a:cubicBezTo>
                <a:cubicBezTo>
                  <a:pt x="823" y="344"/>
                  <a:pt x="828" y="339"/>
                  <a:pt x="810" y="356"/>
                </a:cubicBezTo>
                <a:cubicBezTo>
                  <a:pt x="807" y="357"/>
                  <a:pt x="825" y="339"/>
                  <a:pt x="820" y="342"/>
                </a:cubicBezTo>
                <a:cubicBezTo>
                  <a:pt x="826" y="337"/>
                  <a:pt x="831" y="331"/>
                  <a:pt x="836" y="325"/>
                </a:cubicBezTo>
                <a:cubicBezTo>
                  <a:pt x="833" y="328"/>
                  <a:pt x="833" y="329"/>
                  <a:pt x="832" y="331"/>
                </a:cubicBezTo>
                <a:cubicBezTo>
                  <a:pt x="841" y="318"/>
                  <a:pt x="846" y="314"/>
                  <a:pt x="850" y="303"/>
                </a:cubicBezTo>
                <a:cubicBezTo>
                  <a:pt x="855" y="297"/>
                  <a:pt x="845" y="313"/>
                  <a:pt x="850" y="306"/>
                </a:cubicBezTo>
                <a:cubicBezTo>
                  <a:pt x="847" y="313"/>
                  <a:pt x="844" y="319"/>
                  <a:pt x="843" y="323"/>
                </a:cubicBezTo>
                <a:cubicBezTo>
                  <a:pt x="854" y="308"/>
                  <a:pt x="847" y="313"/>
                  <a:pt x="855" y="300"/>
                </a:cubicBezTo>
                <a:cubicBezTo>
                  <a:pt x="861" y="290"/>
                  <a:pt x="861" y="290"/>
                  <a:pt x="861" y="290"/>
                </a:cubicBezTo>
                <a:cubicBezTo>
                  <a:pt x="864" y="284"/>
                  <a:pt x="859" y="292"/>
                  <a:pt x="859" y="292"/>
                </a:cubicBezTo>
                <a:cubicBezTo>
                  <a:pt x="862" y="285"/>
                  <a:pt x="864" y="282"/>
                  <a:pt x="866" y="276"/>
                </a:cubicBezTo>
                <a:cubicBezTo>
                  <a:pt x="865" y="278"/>
                  <a:pt x="863" y="281"/>
                  <a:pt x="863" y="280"/>
                </a:cubicBezTo>
                <a:cubicBezTo>
                  <a:pt x="868" y="271"/>
                  <a:pt x="870" y="261"/>
                  <a:pt x="874" y="252"/>
                </a:cubicBezTo>
                <a:cubicBezTo>
                  <a:pt x="872" y="257"/>
                  <a:pt x="873" y="246"/>
                  <a:pt x="873" y="241"/>
                </a:cubicBezTo>
                <a:cubicBezTo>
                  <a:pt x="872" y="248"/>
                  <a:pt x="869" y="254"/>
                  <a:pt x="867" y="260"/>
                </a:cubicBezTo>
                <a:cubicBezTo>
                  <a:pt x="861" y="283"/>
                  <a:pt x="853" y="297"/>
                  <a:pt x="838" y="320"/>
                </a:cubicBezTo>
                <a:cubicBezTo>
                  <a:pt x="839" y="318"/>
                  <a:pt x="839" y="318"/>
                  <a:pt x="839" y="318"/>
                </a:cubicBezTo>
                <a:cubicBezTo>
                  <a:pt x="810" y="350"/>
                  <a:pt x="819" y="348"/>
                  <a:pt x="790" y="373"/>
                </a:cubicBezTo>
                <a:cubicBezTo>
                  <a:pt x="788" y="373"/>
                  <a:pt x="775" y="384"/>
                  <a:pt x="775" y="382"/>
                </a:cubicBezTo>
                <a:cubicBezTo>
                  <a:pt x="785" y="375"/>
                  <a:pt x="782" y="376"/>
                  <a:pt x="779" y="377"/>
                </a:cubicBezTo>
                <a:cubicBezTo>
                  <a:pt x="774" y="381"/>
                  <a:pt x="771" y="386"/>
                  <a:pt x="760" y="392"/>
                </a:cubicBezTo>
                <a:cubicBezTo>
                  <a:pt x="763" y="388"/>
                  <a:pt x="753" y="394"/>
                  <a:pt x="763" y="387"/>
                </a:cubicBezTo>
                <a:cubicBezTo>
                  <a:pt x="748" y="396"/>
                  <a:pt x="741" y="402"/>
                  <a:pt x="733" y="407"/>
                </a:cubicBezTo>
                <a:cubicBezTo>
                  <a:pt x="709" y="423"/>
                  <a:pt x="725" y="410"/>
                  <a:pt x="700" y="424"/>
                </a:cubicBezTo>
                <a:cubicBezTo>
                  <a:pt x="703" y="421"/>
                  <a:pt x="703" y="421"/>
                  <a:pt x="703" y="421"/>
                </a:cubicBezTo>
                <a:cubicBezTo>
                  <a:pt x="687" y="430"/>
                  <a:pt x="687" y="430"/>
                  <a:pt x="687" y="430"/>
                </a:cubicBezTo>
                <a:cubicBezTo>
                  <a:pt x="693" y="428"/>
                  <a:pt x="693" y="428"/>
                  <a:pt x="693" y="428"/>
                </a:cubicBezTo>
                <a:cubicBezTo>
                  <a:pt x="687" y="432"/>
                  <a:pt x="680" y="435"/>
                  <a:pt x="674" y="438"/>
                </a:cubicBezTo>
                <a:cubicBezTo>
                  <a:pt x="662" y="444"/>
                  <a:pt x="679" y="437"/>
                  <a:pt x="678" y="439"/>
                </a:cubicBezTo>
                <a:cubicBezTo>
                  <a:pt x="681" y="435"/>
                  <a:pt x="681" y="435"/>
                  <a:pt x="681" y="435"/>
                </a:cubicBezTo>
                <a:cubicBezTo>
                  <a:pt x="690" y="432"/>
                  <a:pt x="700" y="425"/>
                  <a:pt x="702" y="426"/>
                </a:cubicBezTo>
                <a:cubicBezTo>
                  <a:pt x="689" y="432"/>
                  <a:pt x="693" y="432"/>
                  <a:pt x="688" y="435"/>
                </a:cubicBezTo>
                <a:cubicBezTo>
                  <a:pt x="700" y="428"/>
                  <a:pt x="700" y="428"/>
                  <a:pt x="700" y="428"/>
                </a:cubicBezTo>
                <a:cubicBezTo>
                  <a:pt x="704" y="427"/>
                  <a:pt x="704" y="427"/>
                  <a:pt x="704" y="427"/>
                </a:cubicBezTo>
                <a:cubicBezTo>
                  <a:pt x="717" y="422"/>
                  <a:pt x="726" y="416"/>
                  <a:pt x="732" y="412"/>
                </a:cubicBezTo>
                <a:cubicBezTo>
                  <a:pt x="727" y="414"/>
                  <a:pt x="725" y="417"/>
                  <a:pt x="720" y="419"/>
                </a:cubicBezTo>
                <a:cubicBezTo>
                  <a:pt x="725" y="413"/>
                  <a:pt x="740" y="406"/>
                  <a:pt x="752" y="396"/>
                </a:cubicBezTo>
                <a:cubicBezTo>
                  <a:pt x="753" y="397"/>
                  <a:pt x="757" y="394"/>
                  <a:pt x="756" y="395"/>
                </a:cubicBezTo>
                <a:cubicBezTo>
                  <a:pt x="755" y="396"/>
                  <a:pt x="753" y="397"/>
                  <a:pt x="752" y="398"/>
                </a:cubicBezTo>
                <a:cubicBezTo>
                  <a:pt x="753" y="398"/>
                  <a:pt x="746" y="403"/>
                  <a:pt x="759" y="396"/>
                </a:cubicBezTo>
                <a:cubicBezTo>
                  <a:pt x="755" y="400"/>
                  <a:pt x="747" y="408"/>
                  <a:pt x="747" y="408"/>
                </a:cubicBezTo>
                <a:cubicBezTo>
                  <a:pt x="740" y="413"/>
                  <a:pt x="729" y="419"/>
                  <a:pt x="723" y="422"/>
                </a:cubicBezTo>
                <a:cubicBezTo>
                  <a:pt x="723" y="422"/>
                  <a:pt x="723" y="422"/>
                  <a:pt x="723" y="422"/>
                </a:cubicBezTo>
                <a:cubicBezTo>
                  <a:pt x="716" y="426"/>
                  <a:pt x="702" y="433"/>
                  <a:pt x="700" y="433"/>
                </a:cubicBezTo>
                <a:cubicBezTo>
                  <a:pt x="696" y="435"/>
                  <a:pt x="684" y="441"/>
                  <a:pt x="697" y="436"/>
                </a:cubicBezTo>
                <a:cubicBezTo>
                  <a:pt x="690" y="440"/>
                  <a:pt x="684" y="443"/>
                  <a:pt x="677" y="446"/>
                </a:cubicBezTo>
                <a:cubicBezTo>
                  <a:pt x="679" y="443"/>
                  <a:pt x="660" y="450"/>
                  <a:pt x="679" y="440"/>
                </a:cubicBezTo>
                <a:close/>
                <a:moveTo>
                  <a:pt x="708" y="446"/>
                </a:moveTo>
                <a:cubicBezTo>
                  <a:pt x="708" y="448"/>
                  <a:pt x="694" y="455"/>
                  <a:pt x="690" y="458"/>
                </a:cubicBezTo>
                <a:cubicBezTo>
                  <a:pt x="687" y="460"/>
                  <a:pt x="670" y="467"/>
                  <a:pt x="673" y="465"/>
                </a:cubicBezTo>
                <a:cubicBezTo>
                  <a:pt x="685" y="460"/>
                  <a:pt x="683" y="457"/>
                  <a:pt x="694" y="455"/>
                </a:cubicBezTo>
                <a:cubicBezTo>
                  <a:pt x="695" y="453"/>
                  <a:pt x="693" y="454"/>
                  <a:pt x="688" y="455"/>
                </a:cubicBezTo>
                <a:cubicBezTo>
                  <a:pt x="690" y="454"/>
                  <a:pt x="690" y="454"/>
                  <a:pt x="690" y="454"/>
                </a:cubicBezTo>
                <a:cubicBezTo>
                  <a:pt x="695" y="452"/>
                  <a:pt x="698" y="450"/>
                  <a:pt x="702" y="448"/>
                </a:cubicBezTo>
                <a:cubicBezTo>
                  <a:pt x="706" y="447"/>
                  <a:pt x="709" y="445"/>
                  <a:pt x="708" y="446"/>
                </a:cubicBezTo>
                <a:close/>
                <a:moveTo>
                  <a:pt x="751" y="423"/>
                </a:moveTo>
                <a:cubicBezTo>
                  <a:pt x="740" y="429"/>
                  <a:pt x="729" y="436"/>
                  <a:pt x="722" y="439"/>
                </a:cubicBezTo>
                <a:cubicBezTo>
                  <a:pt x="725" y="437"/>
                  <a:pt x="725" y="437"/>
                  <a:pt x="725" y="437"/>
                </a:cubicBezTo>
                <a:cubicBezTo>
                  <a:pt x="776" y="409"/>
                  <a:pt x="753" y="418"/>
                  <a:pt x="722" y="432"/>
                </a:cubicBezTo>
                <a:cubicBezTo>
                  <a:pt x="738" y="423"/>
                  <a:pt x="756" y="414"/>
                  <a:pt x="772" y="403"/>
                </a:cubicBezTo>
                <a:cubicBezTo>
                  <a:pt x="770" y="403"/>
                  <a:pt x="770" y="403"/>
                  <a:pt x="770" y="403"/>
                </a:cubicBezTo>
                <a:cubicBezTo>
                  <a:pt x="775" y="400"/>
                  <a:pt x="779" y="397"/>
                  <a:pt x="782" y="395"/>
                </a:cubicBezTo>
                <a:cubicBezTo>
                  <a:pt x="783" y="396"/>
                  <a:pt x="759" y="417"/>
                  <a:pt x="751" y="423"/>
                </a:cubicBezTo>
                <a:close/>
                <a:moveTo>
                  <a:pt x="787" y="400"/>
                </a:moveTo>
                <a:cubicBezTo>
                  <a:pt x="788" y="399"/>
                  <a:pt x="787" y="399"/>
                  <a:pt x="785" y="400"/>
                </a:cubicBezTo>
                <a:cubicBezTo>
                  <a:pt x="795" y="393"/>
                  <a:pt x="795" y="393"/>
                  <a:pt x="795" y="393"/>
                </a:cubicBezTo>
                <a:cubicBezTo>
                  <a:pt x="794" y="394"/>
                  <a:pt x="796" y="393"/>
                  <a:pt x="787" y="400"/>
                </a:cubicBezTo>
                <a:close/>
                <a:moveTo>
                  <a:pt x="881" y="298"/>
                </a:moveTo>
                <a:cubicBezTo>
                  <a:pt x="879" y="305"/>
                  <a:pt x="871" y="317"/>
                  <a:pt x="870" y="318"/>
                </a:cubicBezTo>
                <a:cubicBezTo>
                  <a:pt x="871" y="321"/>
                  <a:pt x="857" y="340"/>
                  <a:pt x="851" y="347"/>
                </a:cubicBezTo>
                <a:cubicBezTo>
                  <a:pt x="836" y="364"/>
                  <a:pt x="840" y="356"/>
                  <a:pt x="826" y="371"/>
                </a:cubicBezTo>
                <a:cubicBezTo>
                  <a:pt x="832" y="367"/>
                  <a:pt x="832" y="367"/>
                  <a:pt x="832" y="367"/>
                </a:cubicBezTo>
                <a:cubicBezTo>
                  <a:pt x="819" y="380"/>
                  <a:pt x="813" y="385"/>
                  <a:pt x="797" y="396"/>
                </a:cubicBezTo>
                <a:cubicBezTo>
                  <a:pt x="794" y="397"/>
                  <a:pt x="805" y="391"/>
                  <a:pt x="808" y="388"/>
                </a:cubicBezTo>
                <a:cubicBezTo>
                  <a:pt x="805" y="389"/>
                  <a:pt x="802" y="391"/>
                  <a:pt x="799" y="392"/>
                </a:cubicBezTo>
                <a:cubicBezTo>
                  <a:pt x="803" y="390"/>
                  <a:pt x="808" y="383"/>
                  <a:pt x="809" y="385"/>
                </a:cubicBezTo>
                <a:cubicBezTo>
                  <a:pt x="809" y="384"/>
                  <a:pt x="813" y="379"/>
                  <a:pt x="804" y="387"/>
                </a:cubicBezTo>
                <a:cubicBezTo>
                  <a:pt x="810" y="381"/>
                  <a:pt x="810" y="381"/>
                  <a:pt x="810" y="381"/>
                </a:cubicBezTo>
                <a:cubicBezTo>
                  <a:pt x="809" y="381"/>
                  <a:pt x="809" y="381"/>
                  <a:pt x="809" y="381"/>
                </a:cubicBezTo>
                <a:cubicBezTo>
                  <a:pt x="815" y="376"/>
                  <a:pt x="815" y="376"/>
                  <a:pt x="815" y="376"/>
                </a:cubicBezTo>
                <a:cubicBezTo>
                  <a:pt x="818" y="374"/>
                  <a:pt x="823" y="370"/>
                  <a:pt x="827" y="367"/>
                </a:cubicBezTo>
                <a:cubicBezTo>
                  <a:pt x="828" y="367"/>
                  <a:pt x="824" y="371"/>
                  <a:pt x="821" y="373"/>
                </a:cubicBezTo>
                <a:cubicBezTo>
                  <a:pt x="828" y="368"/>
                  <a:pt x="834" y="363"/>
                  <a:pt x="837" y="359"/>
                </a:cubicBezTo>
                <a:cubicBezTo>
                  <a:pt x="827" y="368"/>
                  <a:pt x="832" y="363"/>
                  <a:pt x="829" y="364"/>
                </a:cubicBezTo>
                <a:cubicBezTo>
                  <a:pt x="834" y="358"/>
                  <a:pt x="843" y="348"/>
                  <a:pt x="846" y="344"/>
                </a:cubicBezTo>
                <a:cubicBezTo>
                  <a:pt x="854" y="336"/>
                  <a:pt x="860" y="329"/>
                  <a:pt x="857" y="336"/>
                </a:cubicBezTo>
                <a:cubicBezTo>
                  <a:pt x="860" y="330"/>
                  <a:pt x="866" y="324"/>
                  <a:pt x="868" y="316"/>
                </a:cubicBezTo>
                <a:cubicBezTo>
                  <a:pt x="862" y="329"/>
                  <a:pt x="866" y="315"/>
                  <a:pt x="857" y="331"/>
                </a:cubicBezTo>
                <a:cubicBezTo>
                  <a:pt x="852" y="334"/>
                  <a:pt x="865" y="318"/>
                  <a:pt x="870" y="310"/>
                </a:cubicBezTo>
                <a:cubicBezTo>
                  <a:pt x="868" y="315"/>
                  <a:pt x="871" y="311"/>
                  <a:pt x="870" y="313"/>
                </a:cubicBezTo>
                <a:cubicBezTo>
                  <a:pt x="877" y="300"/>
                  <a:pt x="872" y="305"/>
                  <a:pt x="867" y="313"/>
                </a:cubicBezTo>
                <a:cubicBezTo>
                  <a:pt x="869" y="309"/>
                  <a:pt x="871" y="304"/>
                  <a:pt x="873" y="299"/>
                </a:cubicBezTo>
                <a:cubicBezTo>
                  <a:pt x="873" y="300"/>
                  <a:pt x="873" y="300"/>
                  <a:pt x="873" y="300"/>
                </a:cubicBezTo>
                <a:cubicBezTo>
                  <a:pt x="875" y="295"/>
                  <a:pt x="877" y="290"/>
                  <a:pt x="879" y="285"/>
                </a:cubicBezTo>
                <a:cubicBezTo>
                  <a:pt x="881" y="284"/>
                  <a:pt x="882" y="284"/>
                  <a:pt x="880" y="288"/>
                </a:cubicBezTo>
                <a:cubicBezTo>
                  <a:pt x="882" y="285"/>
                  <a:pt x="883" y="283"/>
                  <a:pt x="885" y="280"/>
                </a:cubicBezTo>
                <a:cubicBezTo>
                  <a:pt x="883" y="284"/>
                  <a:pt x="882" y="288"/>
                  <a:pt x="880" y="293"/>
                </a:cubicBezTo>
                <a:cubicBezTo>
                  <a:pt x="884" y="288"/>
                  <a:pt x="886" y="279"/>
                  <a:pt x="888" y="272"/>
                </a:cubicBezTo>
                <a:cubicBezTo>
                  <a:pt x="891" y="265"/>
                  <a:pt x="884" y="290"/>
                  <a:pt x="881" y="298"/>
                </a:cubicBezTo>
                <a:close/>
                <a:moveTo>
                  <a:pt x="889" y="232"/>
                </a:moveTo>
                <a:cubicBezTo>
                  <a:pt x="889" y="226"/>
                  <a:pt x="889" y="220"/>
                  <a:pt x="888" y="215"/>
                </a:cubicBezTo>
                <a:cubicBezTo>
                  <a:pt x="889" y="213"/>
                  <a:pt x="889" y="213"/>
                  <a:pt x="889" y="213"/>
                </a:cubicBezTo>
                <a:cubicBezTo>
                  <a:pt x="887" y="186"/>
                  <a:pt x="878" y="168"/>
                  <a:pt x="864" y="143"/>
                </a:cubicBezTo>
                <a:cubicBezTo>
                  <a:pt x="867" y="146"/>
                  <a:pt x="872" y="156"/>
                  <a:pt x="871" y="154"/>
                </a:cubicBezTo>
                <a:cubicBezTo>
                  <a:pt x="863" y="139"/>
                  <a:pt x="862" y="143"/>
                  <a:pt x="854" y="128"/>
                </a:cubicBezTo>
                <a:cubicBezTo>
                  <a:pt x="868" y="148"/>
                  <a:pt x="845" y="116"/>
                  <a:pt x="859" y="133"/>
                </a:cubicBezTo>
                <a:cubicBezTo>
                  <a:pt x="841" y="109"/>
                  <a:pt x="817" y="86"/>
                  <a:pt x="800" y="75"/>
                </a:cubicBezTo>
                <a:cubicBezTo>
                  <a:pt x="804" y="79"/>
                  <a:pt x="793" y="72"/>
                  <a:pt x="792" y="72"/>
                </a:cubicBezTo>
                <a:cubicBezTo>
                  <a:pt x="788" y="69"/>
                  <a:pt x="790" y="69"/>
                  <a:pt x="793" y="72"/>
                </a:cubicBezTo>
                <a:cubicBezTo>
                  <a:pt x="785" y="66"/>
                  <a:pt x="784" y="64"/>
                  <a:pt x="786" y="64"/>
                </a:cubicBezTo>
                <a:cubicBezTo>
                  <a:pt x="792" y="67"/>
                  <a:pt x="798" y="71"/>
                  <a:pt x="804" y="75"/>
                </a:cubicBezTo>
                <a:cubicBezTo>
                  <a:pt x="798" y="71"/>
                  <a:pt x="796" y="68"/>
                  <a:pt x="791" y="65"/>
                </a:cubicBezTo>
                <a:cubicBezTo>
                  <a:pt x="791" y="65"/>
                  <a:pt x="791" y="65"/>
                  <a:pt x="791" y="65"/>
                </a:cubicBezTo>
                <a:cubicBezTo>
                  <a:pt x="791" y="65"/>
                  <a:pt x="791" y="65"/>
                  <a:pt x="791" y="65"/>
                </a:cubicBezTo>
                <a:cubicBezTo>
                  <a:pt x="789" y="63"/>
                  <a:pt x="786" y="62"/>
                  <a:pt x="783" y="60"/>
                </a:cubicBezTo>
                <a:cubicBezTo>
                  <a:pt x="780" y="59"/>
                  <a:pt x="780" y="60"/>
                  <a:pt x="780" y="60"/>
                </a:cubicBezTo>
                <a:cubicBezTo>
                  <a:pt x="773" y="58"/>
                  <a:pt x="765" y="55"/>
                  <a:pt x="755" y="52"/>
                </a:cubicBezTo>
                <a:cubicBezTo>
                  <a:pt x="756" y="52"/>
                  <a:pt x="756" y="52"/>
                  <a:pt x="756" y="52"/>
                </a:cubicBezTo>
                <a:cubicBezTo>
                  <a:pt x="749" y="49"/>
                  <a:pt x="741" y="46"/>
                  <a:pt x="734" y="44"/>
                </a:cubicBezTo>
                <a:cubicBezTo>
                  <a:pt x="737" y="44"/>
                  <a:pt x="737" y="44"/>
                  <a:pt x="737" y="44"/>
                </a:cubicBezTo>
                <a:cubicBezTo>
                  <a:pt x="733" y="43"/>
                  <a:pt x="729" y="42"/>
                  <a:pt x="724" y="41"/>
                </a:cubicBezTo>
                <a:cubicBezTo>
                  <a:pt x="725" y="39"/>
                  <a:pt x="720" y="39"/>
                  <a:pt x="722" y="38"/>
                </a:cubicBezTo>
                <a:cubicBezTo>
                  <a:pt x="714" y="33"/>
                  <a:pt x="693" y="31"/>
                  <a:pt x="675" y="27"/>
                </a:cubicBezTo>
                <a:cubicBezTo>
                  <a:pt x="678" y="27"/>
                  <a:pt x="678" y="27"/>
                  <a:pt x="678" y="27"/>
                </a:cubicBezTo>
                <a:cubicBezTo>
                  <a:pt x="668" y="27"/>
                  <a:pt x="644" y="21"/>
                  <a:pt x="628" y="20"/>
                </a:cubicBezTo>
                <a:cubicBezTo>
                  <a:pt x="629" y="19"/>
                  <a:pt x="629" y="19"/>
                  <a:pt x="629" y="19"/>
                </a:cubicBezTo>
                <a:cubicBezTo>
                  <a:pt x="638" y="20"/>
                  <a:pt x="640" y="19"/>
                  <a:pt x="636" y="18"/>
                </a:cubicBezTo>
                <a:cubicBezTo>
                  <a:pt x="639" y="18"/>
                  <a:pt x="644" y="18"/>
                  <a:pt x="648" y="18"/>
                </a:cubicBezTo>
                <a:cubicBezTo>
                  <a:pt x="653" y="19"/>
                  <a:pt x="668" y="21"/>
                  <a:pt x="669" y="23"/>
                </a:cubicBezTo>
                <a:cubicBezTo>
                  <a:pt x="658" y="21"/>
                  <a:pt x="659" y="21"/>
                  <a:pt x="664" y="23"/>
                </a:cubicBezTo>
                <a:cubicBezTo>
                  <a:pt x="675" y="24"/>
                  <a:pt x="695" y="28"/>
                  <a:pt x="694" y="25"/>
                </a:cubicBezTo>
                <a:cubicBezTo>
                  <a:pt x="709" y="29"/>
                  <a:pt x="699" y="27"/>
                  <a:pt x="709" y="30"/>
                </a:cubicBezTo>
                <a:cubicBezTo>
                  <a:pt x="710" y="31"/>
                  <a:pt x="707" y="31"/>
                  <a:pt x="703" y="30"/>
                </a:cubicBezTo>
                <a:cubicBezTo>
                  <a:pt x="717" y="34"/>
                  <a:pt x="732" y="38"/>
                  <a:pt x="746" y="43"/>
                </a:cubicBezTo>
                <a:cubicBezTo>
                  <a:pt x="748" y="42"/>
                  <a:pt x="719" y="32"/>
                  <a:pt x="734" y="35"/>
                </a:cubicBezTo>
                <a:cubicBezTo>
                  <a:pt x="738" y="36"/>
                  <a:pt x="738" y="34"/>
                  <a:pt x="753" y="40"/>
                </a:cubicBezTo>
                <a:cubicBezTo>
                  <a:pt x="753" y="40"/>
                  <a:pt x="751" y="40"/>
                  <a:pt x="750" y="39"/>
                </a:cubicBezTo>
                <a:cubicBezTo>
                  <a:pt x="757" y="42"/>
                  <a:pt x="757" y="43"/>
                  <a:pt x="764" y="46"/>
                </a:cubicBezTo>
                <a:cubicBezTo>
                  <a:pt x="766" y="49"/>
                  <a:pt x="755" y="43"/>
                  <a:pt x="750" y="42"/>
                </a:cubicBezTo>
                <a:cubicBezTo>
                  <a:pt x="755" y="44"/>
                  <a:pt x="760" y="46"/>
                  <a:pt x="765" y="48"/>
                </a:cubicBezTo>
                <a:cubicBezTo>
                  <a:pt x="764" y="48"/>
                  <a:pt x="764" y="48"/>
                  <a:pt x="764" y="48"/>
                </a:cubicBezTo>
                <a:cubicBezTo>
                  <a:pt x="769" y="50"/>
                  <a:pt x="773" y="53"/>
                  <a:pt x="778" y="55"/>
                </a:cubicBezTo>
                <a:cubicBezTo>
                  <a:pt x="785" y="57"/>
                  <a:pt x="767" y="49"/>
                  <a:pt x="767" y="48"/>
                </a:cubicBezTo>
                <a:cubicBezTo>
                  <a:pt x="770" y="49"/>
                  <a:pt x="773" y="51"/>
                  <a:pt x="777" y="52"/>
                </a:cubicBezTo>
                <a:cubicBezTo>
                  <a:pt x="788" y="56"/>
                  <a:pt x="815" y="73"/>
                  <a:pt x="822" y="83"/>
                </a:cubicBezTo>
                <a:cubicBezTo>
                  <a:pt x="832" y="92"/>
                  <a:pt x="829" y="87"/>
                  <a:pt x="832" y="88"/>
                </a:cubicBezTo>
                <a:cubicBezTo>
                  <a:pt x="839" y="93"/>
                  <a:pt x="844" y="100"/>
                  <a:pt x="850" y="105"/>
                </a:cubicBezTo>
                <a:cubicBezTo>
                  <a:pt x="851" y="104"/>
                  <a:pt x="857" y="112"/>
                  <a:pt x="858" y="111"/>
                </a:cubicBezTo>
                <a:cubicBezTo>
                  <a:pt x="861" y="115"/>
                  <a:pt x="864" y="119"/>
                  <a:pt x="866" y="122"/>
                </a:cubicBezTo>
                <a:cubicBezTo>
                  <a:pt x="873" y="127"/>
                  <a:pt x="857" y="109"/>
                  <a:pt x="855" y="106"/>
                </a:cubicBezTo>
                <a:cubicBezTo>
                  <a:pt x="852" y="99"/>
                  <a:pt x="862" y="113"/>
                  <a:pt x="860" y="109"/>
                </a:cubicBezTo>
                <a:cubicBezTo>
                  <a:pt x="853" y="101"/>
                  <a:pt x="851" y="101"/>
                  <a:pt x="847" y="98"/>
                </a:cubicBezTo>
                <a:cubicBezTo>
                  <a:pt x="843" y="93"/>
                  <a:pt x="841" y="91"/>
                  <a:pt x="842" y="90"/>
                </a:cubicBezTo>
                <a:cubicBezTo>
                  <a:pt x="853" y="103"/>
                  <a:pt x="850" y="95"/>
                  <a:pt x="859" y="106"/>
                </a:cubicBezTo>
                <a:cubicBezTo>
                  <a:pt x="859" y="107"/>
                  <a:pt x="859" y="107"/>
                  <a:pt x="859" y="107"/>
                </a:cubicBezTo>
                <a:cubicBezTo>
                  <a:pt x="860" y="106"/>
                  <a:pt x="872" y="122"/>
                  <a:pt x="876" y="128"/>
                </a:cubicBezTo>
                <a:cubicBezTo>
                  <a:pt x="883" y="142"/>
                  <a:pt x="868" y="119"/>
                  <a:pt x="867" y="120"/>
                </a:cubicBezTo>
                <a:cubicBezTo>
                  <a:pt x="871" y="125"/>
                  <a:pt x="875" y="130"/>
                  <a:pt x="878" y="135"/>
                </a:cubicBezTo>
                <a:cubicBezTo>
                  <a:pt x="873" y="129"/>
                  <a:pt x="877" y="136"/>
                  <a:pt x="870" y="128"/>
                </a:cubicBezTo>
                <a:cubicBezTo>
                  <a:pt x="876" y="137"/>
                  <a:pt x="876" y="139"/>
                  <a:pt x="882" y="148"/>
                </a:cubicBezTo>
                <a:cubicBezTo>
                  <a:pt x="874" y="138"/>
                  <a:pt x="887" y="162"/>
                  <a:pt x="886" y="164"/>
                </a:cubicBezTo>
                <a:cubicBezTo>
                  <a:pt x="882" y="153"/>
                  <a:pt x="872" y="134"/>
                  <a:pt x="872" y="134"/>
                </a:cubicBezTo>
                <a:cubicBezTo>
                  <a:pt x="871" y="132"/>
                  <a:pt x="864" y="121"/>
                  <a:pt x="861" y="117"/>
                </a:cubicBezTo>
                <a:cubicBezTo>
                  <a:pt x="854" y="111"/>
                  <a:pt x="854" y="111"/>
                  <a:pt x="854" y="111"/>
                </a:cubicBezTo>
                <a:cubicBezTo>
                  <a:pt x="860" y="119"/>
                  <a:pt x="868" y="129"/>
                  <a:pt x="865" y="127"/>
                </a:cubicBezTo>
                <a:cubicBezTo>
                  <a:pt x="868" y="130"/>
                  <a:pt x="870" y="134"/>
                  <a:pt x="873" y="138"/>
                </a:cubicBezTo>
                <a:cubicBezTo>
                  <a:pt x="864" y="127"/>
                  <a:pt x="864" y="128"/>
                  <a:pt x="855" y="119"/>
                </a:cubicBezTo>
                <a:cubicBezTo>
                  <a:pt x="869" y="140"/>
                  <a:pt x="882" y="156"/>
                  <a:pt x="887" y="176"/>
                </a:cubicBezTo>
                <a:cubicBezTo>
                  <a:pt x="886" y="173"/>
                  <a:pt x="886" y="173"/>
                  <a:pt x="886" y="173"/>
                </a:cubicBezTo>
                <a:cubicBezTo>
                  <a:pt x="898" y="213"/>
                  <a:pt x="892" y="224"/>
                  <a:pt x="889" y="232"/>
                </a:cubicBezTo>
                <a:close/>
              </a:path>
            </a:pathLst>
          </a:custGeom>
          <a:solidFill>
            <a:srgbClr val="0F863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98" name="Freeform 376"/>
          <p:cNvSpPr>
            <a:spLocks noEditPoints="1"/>
          </p:cNvSpPr>
          <p:nvPr/>
        </p:nvSpPr>
        <p:spPr bwMode="auto">
          <a:xfrm rot="11573266">
            <a:off x="1095992" y="155653"/>
            <a:ext cx="3024292" cy="811293"/>
          </a:xfrm>
          <a:custGeom>
            <a:avLst/>
            <a:gdLst>
              <a:gd name="T0" fmla="*/ 715 w 910"/>
              <a:gd name="T1" fmla="*/ 20 h 538"/>
              <a:gd name="T2" fmla="*/ 489 w 910"/>
              <a:gd name="T3" fmla="*/ 6 h 538"/>
              <a:gd name="T4" fmla="*/ 372 w 910"/>
              <a:gd name="T5" fmla="*/ 17 h 538"/>
              <a:gd name="T6" fmla="*/ 263 w 910"/>
              <a:gd name="T7" fmla="*/ 50 h 538"/>
              <a:gd name="T8" fmla="*/ 193 w 910"/>
              <a:gd name="T9" fmla="*/ 77 h 538"/>
              <a:gd name="T10" fmla="*/ 195 w 910"/>
              <a:gd name="T11" fmla="*/ 82 h 538"/>
              <a:gd name="T12" fmla="*/ 286 w 910"/>
              <a:gd name="T13" fmla="*/ 51 h 538"/>
              <a:gd name="T14" fmla="*/ 157 w 910"/>
              <a:gd name="T15" fmla="*/ 110 h 538"/>
              <a:gd name="T16" fmla="*/ 257 w 910"/>
              <a:gd name="T17" fmla="*/ 78 h 538"/>
              <a:gd name="T18" fmla="*/ 283 w 910"/>
              <a:gd name="T19" fmla="*/ 68 h 538"/>
              <a:gd name="T20" fmla="*/ 290 w 910"/>
              <a:gd name="T21" fmla="*/ 68 h 538"/>
              <a:gd name="T22" fmla="*/ 84 w 910"/>
              <a:gd name="T23" fmla="*/ 191 h 538"/>
              <a:gd name="T24" fmla="*/ 32 w 910"/>
              <a:gd name="T25" fmla="*/ 456 h 538"/>
              <a:gd name="T26" fmla="*/ 227 w 910"/>
              <a:gd name="T27" fmla="*/ 535 h 538"/>
              <a:gd name="T28" fmla="*/ 392 w 910"/>
              <a:gd name="T29" fmla="*/ 531 h 538"/>
              <a:gd name="T30" fmla="*/ 505 w 910"/>
              <a:gd name="T31" fmla="*/ 511 h 538"/>
              <a:gd name="T32" fmla="*/ 547 w 910"/>
              <a:gd name="T33" fmla="*/ 500 h 538"/>
              <a:gd name="T34" fmla="*/ 565 w 910"/>
              <a:gd name="T35" fmla="*/ 510 h 538"/>
              <a:gd name="T36" fmla="*/ 438 w 910"/>
              <a:gd name="T37" fmla="*/ 538 h 538"/>
              <a:gd name="T38" fmla="*/ 670 w 910"/>
              <a:gd name="T39" fmla="*/ 469 h 538"/>
              <a:gd name="T40" fmla="*/ 705 w 910"/>
              <a:gd name="T41" fmla="*/ 460 h 538"/>
              <a:gd name="T42" fmla="*/ 788 w 910"/>
              <a:gd name="T43" fmla="*/ 415 h 538"/>
              <a:gd name="T44" fmla="*/ 888 w 910"/>
              <a:gd name="T45" fmla="*/ 287 h 538"/>
              <a:gd name="T46" fmla="*/ 905 w 910"/>
              <a:gd name="T47" fmla="*/ 243 h 538"/>
              <a:gd name="T48" fmla="*/ 496 w 910"/>
              <a:gd name="T49" fmla="*/ 11 h 538"/>
              <a:gd name="T50" fmla="*/ 592 w 910"/>
              <a:gd name="T51" fmla="*/ 9 h 538"/>
              <a:gd name="T52" fmla="*/ 453 w 910"/>
              <a:gd name="T53" fmla="*/ 17 h 538"/>
              <a:gd name="T54" fmla="*/ 660 w 910"/>
              <a:gd name="T55" fmla="*/ 448 h 538"/>
              <a:gd name="T56" fmla="*/ 585 w 910"/>
              <a:gd name="T57" fmla="*/ 472 h 538"/>
              <a:gd name="T58" fmla="*/ 488 w 910"/>
              <a:gd name="T59" fmla="*/ 490 h 538"/>
              <a:gd name="T60" fmla="*/ 424 w 910"/>
              <a:gd name="T61" fmla="*/ 506 h 538"/>
              <a:gd name="T62" fmla="*/ 502 w 910"/>
              <a:gd name="T63" fmla="*/ 493 h 538"/>
              <a:gd name="T64" fmla="*/ 397 w 910"/>
              <a:gd name="T65" fmla="*/ 512 h 538"/>
              <a:gd name="T66" fmla="*/ 153 w 910"/>
              <a:gd name="T67" fmla="*/ 512 h 538"/>
              <a:gd name="T68" fmla="*/ 54 w 910"/>
              <a:gd name="T69" fmla="*/ 464 h 538"/>
              <a:gd name="T70" fmla="*/ 30 w 910"/>
              <a:gd name="T71" fmla="*/ 290 h 538"/>
              <a:gd name="T72" fmla="*/ 112 w 910"/>
              <a:gd name="T73" fmla="*/ 179 h 538"/>
              <a:gd name="T74" fmla="*/ 283 w 910"/>
              <a:gd name="T75" fmla="*/ 76 h 538"/>
              <a:gd name="T76" fmla="*/ 368 w 910"/>
              <a:gd name="T77" fmla="*/ 46 h 538"/>
              <a:gd name="T78" fmla="*/ 531 w 910"/>
              <a:gd name="T79" fmla="*/ 27 h 538"/>
              <a:gd name="T80" fmla="*/ 599 w 910"/>
              <a:gd name="T81" fmla="*/ 32 h 538"/>
              <a:gd name="T82" fmla="*/ 669 w 910"/>
              <a:gd name="T83" fmla="*/ 34 h 538"/>
              <a:gd name="T84" fmla="*/ 687 w 910"/>
              <a:gd name="T85" fmla="*/ 41 h 538"/>
              <a:gd name="T86" fmla="*/ 793 w 910"/>
              <a:gd name="T87" fmla="*/ 85 h 538"/>
              <a:gd name="T88" fmla="*/ 805 w 910"/>
              <a:gd name="T89" fmla="*/ 95 h 538"/>
              <a:gd name="T90" fmla="*/ 883 w 910"/>
              <a:gd name="T91" fmla="*/ 246 h 538"/>
              <a:gd name="T92" fmla="*/ 841 w 910"/>
              <a:gd name="T93" fmla="*/ 323 h 538"/>
              <a:gd name="T94" fmla="*/ 863 w 910"/>
              <a:gd name="T95" fmla="*/ 280 h 538"/>
              <a:gd name="T96" fmla="*/ 700 w 910"/>
              <a:gd name="T97" fmla="*/ 424 h 538"/>
              <a:gd name="T98" fmla="*/ 720 w 910"/>
              <a:gd name="T99" fmla="*/ 419 h 538"/>
              <a:gd name="T100" fmla="*/ 708 w 910"/>
              <a:gd name="T101" fmla="*/ 446 h 538"/>
              <a:gd name="T102" fmla="*/ 772 w 910"/>
              <a:gd name="T103" fmla="*/ 403 h 538"/>
              <a:gd name="T104" fmla="*/ 832 w 910"/>
              <a:gd name="T105" fmla="*/ 367 h 538"/>
              <a:gd name="T106" fmla="*/ 829 w 910"/>
              <a:gd name="T107" fmla="*/ 364 h 538"/>
              <a:gd name="T108" fmla="*/ 885 w 910"/>
              <a:gd name="T109" fmla="*/ 280 h 538"/>
              <a:gd name="T110" fmla="*/ 792 w 910"/>
              <a:gd name="T111" fmla="*/ 72 h 538"/>
              <a:gd name="T112" fmla="*/ 737 w 910"/>
              <a:gd name="T113" fmla="*/ 44 h 538"/>
              <a:gd name="T114" fmla="*/ 709 w 910"/>
              <a:gd name="T115" fmla="*/ 30 h 538"/>
              <a:gd name="T116" fmla="*/ 777 w 910"/>
              <a:gd name="T117" fmla="*/ 52 h 538"/>
              <a:gd name="T118" fmla="*/ 876 w 910"/>
              <a:gd name="T119" fmla="*/ 128 h 538"/>
              <a:gd name="T120" fmla="*/ 887 w 910"/>
              <a:gd name="T121" fmla="*/ 17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0" h="538">
                <a:moveTo>
                  <a:pt x="900" y="193"/>
                </a:moveTo>
                <a:cubicBezTo>
                  <a:pt x="905" y="215"/>
                  <a:pt x="899" y="195"/>
                  <a:pt x="900" y="207"/>
                </a:cubicBezTo>
                <a:cubicBezTo>
                  <a:pt x="899" y="203"/>
                  <a:pt x="899" y="199"/>
                  <a:pt x="899" y="196"/>
                </a:cubicBezTo>
                <a:cubicBezTo>
                  <a:pt x="898" y="195"/>
                  <a:pt x="895" y="184"/>
                  <a:pt x="895" y="185"/>
                </a:cubicBezTo>
                <a:cubicBezTo>
                  <a:pt x="899" y="179"/>
                  <a:pt x="879" y="134"/>
                  <a:pt x="886" y="143"/>
                </a:cubicBezTo>
                <a:cubicBezTo>
                  <a:pt x="882" y="129"/>
                  <a:pt x="854" y="95"/>
                  <a:pt x="830" y="77"/>
                </a:cubicBezTo>
                <a:cubicBezTo>
                  <a:pt x="832" y="79"/>
                  <a:pt x="835" y="80"/>
                  <a:pt x="837" y="82"/>
                </a:cubicBezTo>
                <a:cubicBezTo>
                  <a:pt x="815" y="59"/>
                  <a:pt x="813" y="67"/>
                  <a:pt x="798" y="58"/>
                </a:cubicBezTo>
                <a:cubicBezTo>
                  <a:pt x="812" y="65"/>
                  <a:pt x="787" y="49"/>
                  <a:pt x="782" y="45"/>
                </a:cubicBezTo>
                <a:cubicBezTo>
                  <a:pt x="768" y="40"/>
                  <a:pt x="757" y="37"/>
                  <a:pt x="739" y="30"/>
                </a:cubicBezTo>
                <a:cubicBezTo>
                  <a:pt x="736" y="27"/>
                  <a:pt x="736" y="25"/>
                  <a:pt x="724" y="21"/>
                </a:cubicBezTo>
                <a:cubicBezTo>
                  <a:pt x="715" y="20"/>
                  <a:pt x="715" y="20"/>
                  <a:pt x="715" y="20"/>
                </a:cubicBezTo>
                <a:cubicBezTo>
                  <a:pt x="703" y="16"/>
                  <a:pt x="686" y="14"/>
                  <a:pt x="678" y="12"/>
                </a:cubicBezTo>
                <a:cubicBezTo>
                  <a:pt x="680" y="12"/>
                  <a:pt x="680" y="12"/>
                  <a:pt x="680" y="12"/>
                </a:cubicBezTo>
                <a:cubicBezTo>
                  <a:pt x="666" y="9"/>
                  <a:pt x="666" y="11"/>
                  <a:pt x="676" y="13"/>
                </a:cubicBezTo>
                <a:cubicBezTo>
                  <a:pt x="663" y="12"/>
                  <a:pt x="663" y="12"/>
                  <a:pt x="663" y="12"/>
                </a:cubicBezTo>
                <a:cubicBezTo>
                  <a:pt x="663" y="11"/>
                  <a:pt x="663" y="11"/>
                  <a:pt x="663" y="11"/>
                </a:cubicBezTo>
                <a:cubicBezTo>
                  <a:pt x="645" y="9"/>
                  <a:pt x="629" y="10"/>
                  <a:pt x="601" y="8"/>
                </a:cubicBezTo>
                <a:cubicBezTo>
                  <a:pt x="609" y="7"/>
                  <a:pt x="581" y="4"/>
                  <a:pt x="606" y="5"/>
                </a:cubicBezTo>
                <a:cubicBezTo>
                  <a:pt x="598" y="5"/>
                  <a:pt x="610" y="7"/>
                  <a:pt x="611" y="8"/>
                </a:cubicBezTo>
                <a:cubicBezTo>
                  <a:pt x="620" y="9"/>
                  <a:pt x="628" y="8"/>
                  <a:pt x="632" y="8"/>
                </a:cubicBezTo>
                <a:cubicBezTo>
                  <a:pt x="629" y="7"/>
                  <a:pt x="632" y="6"/>
                  <a:pt x="637" y="5"/>
                </a:cubicBezTo>
                <a:cubicBezTo>
                  <a:pt x="619" y="5"/>
                  <a:pt x="569" y="0"/>
                  <a:pt x="565" y="4"/>
                </a:cubicBezTo>
                <a:cubicBezTo>
                  <a:pt x="542" y="4"/>
                  <a:pt x="514" y="5"/>
                  <a:pt x="489" y="6"/>
                </a:cubicBezTo>
                <a:cubicBezTo>
                  <a:pt x="490" y="6"/>
                  <a:pt x="492" y="6"/>
                  <a:pt x="491" y="7"/>
                </a:cubicBezTo>
                <a:cubicBezTo>
                  <a:pt x="469" y="6"/>
                  <a:pt x="469" y="6"/>
                  <a:pt x="469" y="6"/>
                </a:cubicBezTo>
                <a:cubicBezTo>
                  <a:pt x="474" y="6"/>
                  <a:pt x="474" y="6"/>
                  <a:pt x="474" y="6"/>
                </a:cubicBezTo>
                <a:cubicBezTo>
                  <a:pt x="469" y="6"/>
                  <a:pt x="465" y="6"/>
                  <a:pt x="460" y="6"/>
                </a:cubicBezTo>
                <a:cubicBezTo>
                  <a:pt x="458" y="6"/>
                  <a:pt x="464" y="4"/>
                  <a:pt x="470" y="3"/>
                </a:cubicBezTo>
                <a:cubicBezTo>
                  <a:pt x="473" y="3"/>
                  <a:pt x="476" y="3"/>
                  <a:pt x="473" y="4"/>
                </a:cubicBezTo>
                <a:cubicBezTo>
                  <a:pt x="488" y="1"/>
                  <a:pt x="460" y="4"/>
                  <a:pt x="470" y="2"/>
                </a:cubicBezTo>
                <a:cubicBezTo>
                  <a:pt x="474" y="2"/>
                  <a:pt x="479" y="1"/>
                  <a:pt x="481" y="1"/>
                </a:cubicBezTo>
                <a:cubicBezTo>
                  <a:pt x="464" y="1"/>
                  <a:pt x="456" y="5"/>
                  <a:pt x="445" y="4"/>
                </a:cubicBezTo>
                <a:cubicBezTo>
                  <a:pt x="436" y="6"/>
                  <a:pt x="420" y="10"/>
                  <a:pt x="404" y="12"/>
                </a:cubicBezTo>
                <a:cubicBezTo>
                  <a:pt x="410" y="10"/>
                  <a:pt x="387" y="15"/>
                  <a:pt x="394" y="12"/>
                </a:cubicBezTo>
                <a:cubicBezTo>
                  <a:pt x="388" y="14"/>
                  <a:pt x="374" y="15"/>
                  <a:pt x="372" y="17"/>
                </a:cubicBezTo>
                <a:cubicBezTo>
                  <a:pt x="374" y="16"/>
                  <a:pt x="381" y="14"/>
                  <a:pt x="386" y="14"/>
                </a:cubicBezTo>
                <a:cubicBezTo>
                  <a:pt x="379" y="16"/>
                  <a:pt x="379" y="17"/>
                  <a:pt x="371" y="18"/>
                </a:cubicBezTo>
                <a:cubicBezTo>
                  <a:pt x="370" y="19"/>
                  <a:pt x="370" y="18"/>
                  <a:pt x="370" y="18"/>
                </a:cubicBezTo>
                <a:cubicBezTo>
                  <a:pt x="360" y="21"/>
                  <a:pt x="368" y="22"/>
                  <a:pt x="350" y="26"/>
                </a:cubicBezTo>
                <a:cubicBezTo>
                  <a:pt x="303" y="38"/>
                  <a:pt x="355" y="21"/>
                  <a:pt x="349" y="22"/>
                </a:cubicBezTo>
                <a:cubicBezTo>
                  <a:pt x="347" y="23"/>
                  <a:pt x="327" y="29"/>
                  <a:pt x="317" y="31"/>
                </a:cubicBezTo>
                <a:cubicBezTo>
                  <a:pt x="319" y="30"/>
                  <a:pt x="319" y="30"/>
                  <a:pt x="319" y="30"/>
                </a:cubicBezTo>
                <a:cubicBezTo>
                  <a:pt x="315" y="31"/>
                  <a:pt x="308" y="34"/>
                  <a:pt x="303" y="34"/>
                </a:cubicBezTo>
                <a:cubicBezTo>
                  <a:pt x="300" y="37"/>
                  <a:pt x="295" y="39"/>
                  <a:pt x="292" y="41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1" y="48"/>
                  <a:pt x="267" y="49"/>
                  <a:pt x="263" y="50"/>
                </a:cubicBezTo>
                <a:cubicBezTo>
                  <a:pt x="261" y="50"/>
                  <a:pt x="267" y="48"/>
                  <a:pt x="273" y="46"/>
                </a:cubicBezTo>
                <a:cubicBezTo>
                  <a:pt x="269" y="46"/>
                  <a:pt x="265" y="47"/>
                  <a:pt x="261" y="50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58" y="51"/>
                  <a:pt x="239" y="59"/>
                  <a:pt x="255" y="54"/>
                </a:cubicBezTo>
                <a:cubicBezTo>
                  <a:pt x="244" y="59"/>
                  <a:pt x="239" y="59"/>
                  <a:pt x="232" y="62"/>
                </a:cubicBezTo>
                <a:cubicBezTo>
                  <a:pt x="231" y="61"/>
                  <a:pt x="238" y="59"/>
                  <a:pt x="234" y="59"/>
                </a:cubicBezTo>
                <a:cubicBezTo>
                  <a:pt x="226" y="62"/>
                  <a:pt x="221" y="63"/>
                  <a:pt x="215" y="66"/>
                </a:cubicBezTo>
                <a:cubicBezTo>
                  <a:pt x="221" y="64"/>
                  <a:pt x="214" y="68"/>
                  <a:pt x="223" y="65"/>
                </a:cubicBezTo>
                <a:cubicBezTo>
                  <a:pt x="220" y="66"/>
                  <a:pt x="210" y="70"/>
                  <a:pt x="211" y="70"/>
                </a:cubicBezTo>
                <a:cubicBezTo>
                  <a:pt x="214" y="69"/>
                  <a:pt x="216" y="68"/>
                  <a:pt x="221" y="67"/>
                </a:cubicBezTo>
                <a:cubicBezTo>
                  <a:pt x="211" y="70"/>
                  <a:pt x="201" y="75"/>
                  <a:pt x="190" y="78"/>
                </a:cubicBezTo>
                <a:cubicBezTo>
                  <a:pt x="191" y="78"/>
                  <a:pt x="192" y="77"/>
                  <a:pt x="193" y="77"/>
                </a:cubicBezTo>
                <a:cubicBezTo>
                  <a:pt x="180" y="83"/>
                  <a:pt x="160" y="91"/>
                  <a:pt x="152" y="97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9" y="94"/>
                  <a:pt x="165" y="91"/>
                  <a:pt x="168" y="90"/>
                </a:cubicBezTo>
                <a:cubicBezTo>
                  <a:pt x="158" y="95"/>
                  <a:pt x="175" y="89"/>
                  <a:pt x="165" y="94"/>
                </a:cubicBezTo>
                <a:cubicBezTo>
                  <a:pt x="151" y="101"/>
                  <a:pt x="138" y="105"/>
                  <a:pt x="131" y="110"/>
                </a:cubicBezTo>
                <a:cubicBezTo>
                  <a:pt x="144" y="104"/>
                  <a:pt x="163" y="97"/>
                  <a:pt x="168" y="94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6" y="94"/>
                  <a:pt x="172" y="90"/>
                  <a:pt x="179" y="87"/>
                </a:cubicBezTo>
                <a:cubicBezTo>
                  <a:pt x="180" y="87"/>
                  <a:pt x="197" y="79"/>
                  <a:pt x="197" y="81"/>
                </a:cubicBezTo>
                <a:cubicBezTo>
                  <a:pt x="190" y="84"/>
                  <a:pt x="184" y="86"/>
                  <a:pt x="178" y="89"/>
                </a:cubicBezTo>
                <a:cubicBezTo>
                  <a:pt x="180" y="89"/>
                  <a:pt x="197" y="81"/>
                  <a:pt x="205" y="79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211" y="74"/>
                  <a:pt x="233" y="67"/>
                  <a:pt x="249" y="60"/>
                </a:cubicBezTo>
                <a:cubicBezTo>
                  <a:pt x="236" y="66"/>
                  <a:pt x="266" y="55"/>
                  <a:pt x="256" y="60"/>
                </a:cubicBezTo>
                <a:cubicBezTo>
                  <a:pt x="252" y="62"/>
                  <a:pt x="245" y="64"/>
                  <a:pt x="247" y="63"/>
                </a:cubicBezTo>
                <a:cubicBezTo>
                  <a:pt x="246" y="65"/>
                  <a:pt x="257" y="60"/>
                  <a:pt x="260" y="60"/>
                </a:cubicBezTo>
                <a:cubicBezTo>
                  <a:pt x="262" y="58"/>
                  <a:pt x="279" y="53"/>
                  <a:pt x="268" y="55"/>
                </a:cubicBezTo>
                <a:cubicBezTo>
                  <a:pt x="274" y="54"/>
                  <a:pt x="286" y="49"/>
                  <a:pt x="293" y="47"/>
                </a:cubicBezTo>
                <a:cubicBezTo>
                  <a:pt x="291" y="46"/>
                  <a:pt x="307" y="42"/>
                  <a:pt x="310" y="41"/>
                </a:cubicBezTo>
                <a:cubicBezTo>
                  <a:pt x="313" y="40"/>
                  <a:pt x="316" y="40"/>
                  <a:pt x="318" y="39"/>
                </a:cubicBezTo>
                <a:cubicBezTo>
                  <a:pt x="312" y="42"/>
                  <a:pt x="303" y="45"/>
                  <a:pt x="295" y="48"/>
                </a:cubicBezTo>
                <a:cubicBezTo>
                  <a:pt x="295" y="48"/>
                  <a:pt x="295" y="48"/>
                  <a:pt x="295" y="48"/>
                </a:cubicBezTo>
                <a:cubicBezTo>
                  <a:pt x="291" y="49"/>
                  <a:pt x="284" y="51"/>
                  <a:pt x="286" y="50"/>
                </a:cubicBezTo>
                <a:cubicBezTo>
                  <a:pt x="286" y="51"/>
                  <a:pt x="286" y="51"/>
                  <a:pt x="286" y="51"/>
                </a:cubicBezTo>
                <a:cubicBezTo>
                  <a:pt x="269" y="58"/>
                  <a:pt x="252" y="65"/>
                  <a:pt x="244" y="69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35" y="73"/>
                  <a:pt x="221" y="76"/>
                  <a:pt x="209" y="82"/>
                </a:cubicBezTo>
                <a:cubicBezTo>
                  <a:pt x="209" y="82"/>
                  <a:pt x="211" y="81"/>
                  <a:pt x="208" y="82"/>
                </a:cubicBezTo>
                <a:cubicBezTo>
                  <a:pt x="192" y="88"/>
                  <a:pt x="186" y="93"/>
                  <a:pt x="173" y="97"/>
                </a:cubicBezTo>
                <a:cubicBezTo>
                  <a:pt x="174" y="96"/>
                  <a:pt x="174" y="96"/>
                  <a:pt x="174" y="96"/>
                </a:cubicBezTo>
                <a:cubicBezTo>
                  <a:pt x="173" y="96"/>
                  <a:pt x="166" y="100"/>
                  <a:pt x="168" y="100"/>
                </a:cubicBezTo>
                <a:cubicBezTo>
                  <a:pt x="178" y="95"/>
                  <a:pt x="180" y="95"/>
                  <a:pt x="190" y="91"/>
                </a:cubicBezTo>
                <a:cubicBezTo>
                  <a:pt x="186" y="93"/>
                  <a:pt x="178" y="97"/>
                  <a:pt x="172" y="100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64" y="106"/>
                  <a:pt x="155" y="108"/>
                  <a:pt x="147" y="113"/>
                </a:cubicBezTo>
                <a:cubicBezTo>
                  <a:pt x="157" y="110"/>
                  <a:pt x="157" y="110"/>
                  <a:pt x="157" y="110"/>
                </a:cubicBezTo>
                <a:cubicBezTo>
                  <a:pt x="157" y="110"/>
                  <a:pt x="156" y="110"/>
                  <a:pt x="156" y="111"/>
                </a:cubicBezTo>
                <a:cubicBezTo>
                  <a:pt x="160" y="109"/>
                  <a:pt x="163" y="107"/>
                  <a:pt x="164" y="106"/>
                </a:cubicBezTo>
                <a:cubicBezTo>
                  <a:pt x="178" y="99"/>
                  <a:pt x="187" y="98"/>
                  <a:pt x="189" y="98"/>
                </a:cubicBezTo>
                <a:cubicBezTo>
                  <a:pt x="196" y="96"/>
                  <a:pt x="187" y="101"/>
                  <a:pt x="189" y="101"/>
                </a:cubicBezTo>
                <a:cubicBezTo>
                  <a:pt x="199" y="97"/>
                  <a:pt x="198" y="95"/>
                  <a:pt x="209" y="91"/>
                </a:cubicBezTo>
                <a:cubicBezTo>
                  <a:pt x="212" y="90"/>
                  <a:pt x="211" y="90"/>
                  <a:pt x="210" y="91"/>
                </a:cubicBezTo>
                <a:cubicBezTo>
                  <a:pt x="217" y="87"/>
                  <a:pt x="217" y="87"/>
                  <a:pt x="217" y="87"/>
                </a:cubicBezTo>
                <a:cubicBezTo>
                  <a:pt x="217" y="88"/>
                  <a:pt x="236" y="81"/>
                  <a:pt x="225" y="86"/>
                </a:cubicBezTo>
                <a:cubicBezTo>
                  <a:pt x="224" y="87"/>
                  <a:pt x="221" y="88"/>
                  <a:pt x="218" y="89"/>
                </a:cubicBezTo>
                <a:cubicBezTo>
                  <a:pt x="230" y="85"/>
                  <a:pt x="248" y="80"/>
                  <a:pt x="256" y="78"/>
                </a:cubicBezTo>
                <a:cubicBezTo>
                  <a:pt x="254" y="79"/>
                  <a:pt x="254" y="79"/>
                  <a:pt x="255" y="79"/>
                </a:cubicBezTo>
                <a:cubicBezTo>
                  <a:pt x="256" y="79"/>
                  <a:pt x="256" y="78"/>
                  <a:pt x="257" y="78"/>
                </a:cubicBezTo>
                <a:cubicBezTo>
                  <a:pt x="259" y="77"/>
                  <a:pt x="261" y="77"/>
                  <a:pt x="261" y="78"/>
                </a:cubicBezTo>
                <a:cubicBezTo>
                  <a:pt x="269" y="75"/>
                  <a:pt x="267" y="75"/>
                  <a:pt x="280" y="72"/>
                </a:cubicBezTo>
                <a:cubicBezTo>
                  <a:pt x="284" y="70"/>
                  <a:pt x="282" y="69"/>
                  <a:pt x="285" y="68"/>
                </a:cubicBezTo>
                <a:cubicBezTo>
                  <a:pt x="288" y="67"/>
                  <a:pt x="291" y="66"/>
                  <a:pt x="293" y="65"/>
                </a:cubicBezTo>
                <a:cubicBezTo>
                  <a:pt x="292" y="66"/>
                  <a:pt x="292" y="66"/>
                  <a:pt x="292" y="66"/>
                </a:cubicBezTo>
                <a:cubicBezTo>
                  <a:pt x="300" y="63"/>
                  <a:pt x="300" y="63"/>
                  <a:pt x="300" y="63"/>
                </a:cubicBezTo>
                <a:cubicBezTo>
                  <a:pt x="297" y="64"/>
                  <a:pt x="292" y="65"/>
                  <a:pt x="287" y="67"/>
                </a:cubicBezTo>
                <a:cubicBezTo>
                  <a:pt x="289" y="66"/>
                  <a:pt x="291" y="65"/>
                  <a:pt x="293" y="64"/>
                </a:cubicBezTo>
                <a:cubicBezTo>
                  <a:pt x="282" y="67"/>
                  <a:pt x="282" y="67"/>
                  <a:pt x="282" y="67"/>
                </a:cubicBezTo>
                <a:cubicBezTo>
                  <a:pt x="279" y="68"/>
                  <a:pt x="277" y="69"/>
                  <a:pt x="275" y="70"/>
                </a:cubicBezTo>
                <a:cubicBezTo>
                  <a:pt x="287" y="66"/>
                  <a:pt x="287" y="66"/>
                  <a:pt x="287" y="66"/>
                </a:cubicBezTo>
                <a:cubicBezTo>
                  <a:pt x="285" y="67"/>
                  <a:pt x="284" y="67"/>
                  <a:pt x="283" y="68"/>
                </a:cubicBezTo>
                <a:cubicBezTo>
                  <a:pt x="279" y="69"/>
                  <a:pt x="275" y="70"/>
                  <a:pt x="273" y="71"/>
                </a:cubicBezTo>
                <a:cubicBezTo>
                  <a:pt x="275" y="71"/>
                  <a:pt x="278" y="70"/>
                  <a:pt x="281" y="69"/>
                </a:cubicBezTo>
                <a:cubicBezTo>
                  <a:pt x="280" y="70"/>
                  <a:pt x="280" y="70"/>
                  <a:pt x="279" y="71"/>
                </a:cubicBezTo>
                <a:cubicBezTo>
                  <a:pt x="261" y="77"/>
                  <a:pt x="255" y="77"/>
                  <a:pt x="245" y="80"/>
                </a:cubicBezTo>
                <a:cubicBezTo>
                  <a:pt x="251" y="77"/>
                  <a:pt x="261" y="73"/>
                  <a:pt x="257" y="73"/>
                </a:cubicBezTo>
                <a:cubicBezTo>
                  <a:pt x="266" y="72"/>
                  <a:pt x="267" y="69"/>
                  <a:pt x="278" y="67"/>
                </a:cubicBezTo>
                <a:cubicBezTo>
                  <a:pt x="276" y="68"/>
                  <a:pt x="276" y="68"/>
                  <a:pt x="276" y="68"/>
                </a:cubicBezTo>
                <a:cubicBezTo>
                  <a:pt x="284" y="64"/>
                  <a:pt x="286" y="65"/>
                  <a:pt x="293" y="62"/>
                </a:cubicBezTo>
                <a:cubicBezTo>
                  <a:pt x="292" y="62"/>
                  <a:pt x="293" y="62"/>
                  <a:pt x="294" y="62"/>
                </a:cubicBezTo>
                <a:cubicBezTo>
                  <a:pt x="310" y="56"/>
                  <a:pt x="289" y="62"/>
                  <a:pt x="305" y="56"/>
                </a:cubicBezTo>
                <a:cubicBezTo>
                  <a:pt x="319" y="53"/>
                  <a:pt x="310" y="57"/>
                  <a:pt x="314" y="57"/>
                </a:cubicBezTo>
                <a:cubicBezTo>
                  <a:pt x="291" y="65"/>
                  <a:pt x="315" y="59"/>
                  <a:pt x="290" y="68"/>
                </a:cubicBezTo>
                <a:cubicBezTo>
                  <a:pt x="290" y="68"/>
                  <a:pt x="290" y="68"/>
                  <a:pt x="291" y="68"/>
                </a:cubicBezTo>
                <a:cubicBezTo>
                  <a:pt x="279" y="72"/>
                  <a:pt x="269" y="76"/>
                  <a:pt x="256" y="80"/>
                </a:cubicBezTo>
                <a:cubicBezTo>
                  <a:pt x="260" y="78"/>
                  <a:pt x="256" y="79"/>
                  <a:pt x="255" y="79"/>
                </a:cubicBezTo>
                <a:cubicBezTo>
                  <a:pt x="247" y="82"/>
                  <a:pt x="237" y="86"/>
                  <a:pt x="233" y="89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20" y="94"/>
                  <a:pt x="224" y="90"/>
                  <a:pt x="237" y="85"/>
                </a:cubicBezTo>
                <a:cubicBezTo>
                  <a:pt x="192" y="104"/>
                  <a:pt x="161" y="126"/>
                  <a:pt x="123" y="156"/>
                </a:cubicBezTo>
                <a:cubicBezTo>
                  <a:pt x="121" y="157"/>
                  <a:pt x="128" y="152"/>
                  <a:pt x="125" y="154"/>
                </a:cubicBezTo>
                <a:cubicBezTo>
                  <a:pt x="120" y="158"/>
                  <a:pt x="114" y="164"/>
                  <a:pt x="113" y="165"/>
                </a:cubicBezTo>
                <a:cubicBezTo>
                  <a:pt x="113" y="165"/>
                  <a:pt x="114" y="164"/>
                  <a:pt x="117" y="161"/>
                </a:cubicBezTo>
                <a:cubicBezTo>
                  <a:pt x="98" y="179"/>
                  <a:pt x="87" y="187"/>
                  <a:pt x="77" y="200"/>
                </a:cubicBezTo>
                <a:cubicBezTo>
                  <a:pt x="76" y="200"/>
                  <a:pt x="85" y="190"/>
                  <a:pt x="84" y="191"/>
                </a:cubicBezTo>
                <a:cubicBezTo>
                  <a:pt x="66" y="209"/>
                  <a:pt x="60" y="221"/>
                  <a:pt x="46" y="242"/>
                </a:cubicBezTo>
                <a:cubicBezTo>
                  <a:pt x="50" y="235"/>
                  <a:pt x="42" y="246"/>
                  <a:pt x="38" y="252"/>
                </a:cubicBezTo>
                <a:cubicBezTo>
                  <a:pt x="27" y="270"/>
                  <a:pt x="8" y="310"/>
                  <a:pt x="5" y="342"/>
                </a:cubicBezTo>
                <a:cubicBezTo>
                  <a:pt x="2" y="333"/>
                  <a:pt x="1" y="376"/>
                  <a:pt x="0" y="379"/>
                </a:cubicBezTo>
                <a:cubicBezTo>
                  <a:pt x="0" y="386"/>
                  <a:pt x="2" y="397"/>
                  <a:pt x="3" y="398"/>
                </a:cubicBezTo>
                <a:cubicBezTo>
                  <a:pt x="2" y="394"/>
                  <a:pt x="2" y="384"/>
                  <a:pt x="2" y="386"/>
                </a:cubicBezTo>
                <a:cubicBezTo>
                  <a:pt x="3" y="396"/>
                  <a:pt x="7" y="411"/>
                  <a:pt x="9" y="412"/>
                </a:cubicBezTo>
                <a:cubicBezTo>
                  <a:pt x="10" y="416"/>
                  <a:pt x="11" y="420"/>
                  <a:pt x="12" y="424"/>
                </a:cubicBezTo>
                <a:cubicBezTo>
                  <a:pt x="13" y="425"/>
                  <a:pt x="16" y="428"/>
                  <a:pt x="19" y="434"/>
                </a:cubicBezTo>
                <a:cubicBezTo>
                  <a:pt x="25" y="449"/>
                  <a:pt x="19" y="432"/>
                  <a:pt x="30" y="451"/>
                </a:cubicBezTo>
                <a:cubicBezTo>
                  <a:pt x="26" y="448"/>
                  <a:pt x="23" y="444"/>
                  <a:pt x="22" y="443"/>
                </a:cubicBezTo>
                <a:cubicBezTo>
                  <a:pt x="27" y="452"/>
                  <a:pt x="27" y="451"/>
                  <a:pt x="32" y="456"/>
                </a:cubicBezTo>
                <a:cubicBezTo>
                  <a:pt x="33" y="459"/>
                  <a:pt x="25" y="452"/>
                  <a:pt x="20" y="445"/>
                </a:cubicBezTo>
                <a:cubicBezTo>
                  <a:pt x="23" y="449"/>
                  <a:pt x="25" y="453"/>
                  <a:pt x="28" y="457"/>
                </a:cubicBezTo>
                <a:cubicBezTo>
                  <a:pt x="38" y="467"/>
                  <a:pt x="56" y="481"/>
                  <a:pt x="74" y="492"/>
                </a:cubicBezTo>
                <a:cubicBezTo>
                  <a:pt x="71" y="491"/>
                  <a:pt x="65" y="488"/>
                  <a:pt x="69" y="492"/>
                </a:cubicBezTo>
                <a:cubicBezTo>
                  <a:pt x="77" y="496"/>
                  <a:pt x="89" y="500"/>
                  <a:pt x="100" y="506"/>
                </a:cubicBezTo>
                <a:cubicBezTo>
                  <a:pt x="98" y="505"/>
                  <a:pt x="99" y="506"/>
                  <a:pt x="98" y="505"/>
                </a:cubicBezTo>
                <a:cubicBezTo>
                  <a:pt x="118" y="512"/>
                  <a:pt x="112" y="512"/>
                  <a:pt x="131" y="518"/>
                </a:cubicBezTo>
                <a:cubicBezTo>
                  <a:pt x="131" y="518"/>
                  <a:pt x="130" y="518"/>
                  <a:pt x="130" y="518"/>
                </a:cubicBezTo>
                <a:cubicBezTo>
                  <a:pt x="134" y="519"/>
                  <a:pt x="138" y="519"/>
                  <a:pt x="141" y="520"/>
                </a:cubicBezTo>
                <a:cubicBezTo>
                  <a:pt x="166" y="523"/>
                  <a:pt x="168" y="527"/>
                  <a:pt x="183" y="530"/>
                </a:cubicBezTo>
                <a:cubicBezTo>
                  <a:pt x="179" y="530"/>
                  <a:pt x="179" y="530"/>
                  <a:pt x="179" y="530"/>
                </a:cubicBezTo>
                <a:cubicBezTo>
                  <a:pt x="189" y="533"/>
                  <a:pt x="219" y="534"/>
                  <a:pt x="227" y="535"/>
                </a:cubicBezTo>
                <a:cubicBezTo>
                  <a:pt x="217" y="533"/>
                  <a:pt x="224" y="534"/>
                  <a:pt x="216" y="532"/>
                </a:cubicBezTo>
                <a:cubicBezTo>
                  <a:pt x="207" y="531"/>
                  <a:pt x="209" y="534"/>
                  <a:pt x="194" y="531"/>
                </a:cubicBezTo>
                <a:cubicBezTo>
                  <a:pt x="196" y="530"/>
                  <a:pt x="216" y="531"/>
                  <a:pt x="220" y="530"/>
                </a:cubicBezTo>
                <a:cubicBezTo>
                  <a:pt x="228" y="530"/>
                  <a:pt x="234" y="533"/>
                  <a:pt x="235" y="534"/>
                </a:cubicBezTo>
                <a:cubicBezTo>
                  <a:pt x="256" y="535"/>
                  <a:pt x="268" y="536"/>
                  <a:pt x="295" y="535"/>
                </a:cubicBezTo>
                <a:cubicBezTo>
                  <a:pt x="304" y="534"/>
                  <a:pt x="311" y="530"/>
                  <a:pt x="333" y="532"/>
                </a:cubicBezTo>
                <a:cubicBezTo>
                  <a:pt x="332" y="532"/>
                  <a:pt x="332" y="532"/>
                  <a:pt x="332" y="532"/>
                </a:cubicBezTo>
                <a:cubicBezTo>
                  <a:pt x="334" y="531"/>
                  <a:pt x="343" y="532"/>
                  <a:pt x="347" y="531"/>
                </a:cubicBezTo>
                <a:cubicBezTo>
                  <a:pt x="339" y="530"/>
                  <a:pt x="356" y="529"/>
                  <a:pt x="347" y="528"/>
                </a:cubicBezTo>
                <a:cubicBezTo>
                  <a:pt x="360" y="527"/>
                  <a:pt x="362" y="529"/>
                  <a:pt x="363" y="531"/>
                </a:cubicBezTo>
                <a:cubicBezTo>
                  <a:pt x="372" y="528"/>
                  <a:pt x="389" y="530"/>
                  <a:pt x="408" y="527"/>
                </a:cubicBezTo>
                <a:cubicBezTo>
                  <a:pt x="405" y="528"/>
                  <a:pt x="383" y="530"/>
                  <a:pt x="392" y="531"/>
                </a:cubicBezTo>
                <a:cubicBezTo>
                  <a:pt x="401" y="529"/>
                  <a:pt x="409" y="528"/>
                  <a:pt x="417" y="526"/>
                </a:cubicBezTo>
                <a:cubicBezTo>
                  <a:pt x="406" y="527"/>
                  <a:pt x="406" y="527"/>
                  <a:pt x="406" y="527"/>
                </a:cubicBezTo>
                <a:cubicBezTo>
                  <a:pt x="425" y="523"/>
                  <a:pt x="430" y="524"/>
                  <a:pt x="441" y="524"/>
                </a:cubicBezTo>
                <a:cubicBezTo>
                  <a:pt x="444" y="524"/>
                  <a:pt x="437" y="525"/>
                  <a:pt x="431" y="526"/>
                </a:cubicBezTo>
                <a:cubicBezTo>
                  <a:pt x="437" y="525"/>
                  <a:pt x="446" y="524"/>
                  <a:pt x="454" y="522"/>
                </a:cubicBezTo>
                <a:cubicBezTo>
                  <a:pt x="459" y="520"/>
                  <a:pt x="479" y="517"/>
                  <a:pt x="487" y="514"/>
                </a:cubicBezTo>
                <a:cubicBezTo>
                  <a:pt x="490" y="513"/>
                  <a:pt x="490" y="513"/>
                  <a:pt x="490" y="513"/>
                </a:cubicBezTo>
                <a:cubicBezTo>
                  <a:pt x="490" y="514"/>
                  <a:pt x="489" y="514"/>
                  <a:pt x="489" y="514"/>
                </a:cubicBezTo>
                <a:cubicBezTo>
                  <a:pt x="490" y="514"/>
                  <a:pt x="492" y="513"/>
                  <a:pt x="493" y="513"/>
                </a:cubicBezTo>
                <a:cubicBezTo>
                  <a:pt x="503" y="512"/>
                  <a:pt x="503" y="512"/>
                  <a:pt x="503" y="512"/>
                </a:cubicBezTo>
                <a:cubicBezTo>
                  <a:pt x="501" y="512"/>
                  <a:pt x="501" y="512"/>
                  <a:pt x="501" y="512"/>
                </a:cubicBezTo>
                <a:cubicBezTo>
                  <a:pt x="505" y="511"/>
                  <a:pt x="505" y="511"/>
                  <a:pt x="505" y="511"/>
                </a:cubicBezTo>
                <a:cubicBezTo>
                  <a:pt x="515" y="510"/>
                  <a:pt x="515" y="510"/>
                  <a:pt x="515" y="510"/>
                </a:cubicBezTo>
                <a:cubicBezTo>
                  <a:pt x="520" y="508"/>
                  <a:pt x="520" y="508"/>
                  <a:pt x="520" y="508"/>
                </a:cubicBezTo>
                <a:cubicBezTo>
                  <a:pt x="518" y="509"/>
                  <a:pt x="518" y="509"/>
                  <a:pt x="518" y="509"/>
                </a:cubicBezTo>
                <a:cubicBezTo>
                  <a:pt x="518" y="507"/>
                  <a:pt x="530" y="503"/>
                  <a:pt x="545" y="500"/>
                </a:cubicBezTo>
                <a:cubicBezTo>
                  <a:pt x="544" y="500"/>
                  <a:pt x="536" y="501"/>
                  <a:pt x="525" y="503"/>
                </a:cubicBezTo>
                <a:cubicBezTo>
                  <a:pt x="529" y="502"/>
                  <a:pt x="529" y="502"/>
                  <a:pt x="529" y="502"/>
                </a:cubicBezTo>
                <a:cubicBezTo>
                  <a:pt x="545" y="499"/>
                  <a:pt x="560" y="496"/>
                  <a:pt x="574" y="492"/>
                </a:cubicBezTo>
                <a:cubicBezTo>
                  <a:pt x="569" y="494"/>
                  <a:pt x="564" y="495"/>
                  <a:pt x="558" y="497"/>
                </a:cubicBezTo>
                <a:cubicBezTo>
                  <a:pt x="573" y="495"/>
                  <a:pt x="596" y="486"/>
                  <a:pt x="603" y="486"/>
                </a:cubicBezTo>
                <a:cubicBezTo>
                  <a:pt x="581" y="495"/>
                  <a:pt x="569" y="496"/>
                  <a:pt x="545" y="503"/>
                </a:cubicBezTo>
                <a:cubicBezTo>
                  <a:pt x="532" y="504"/>
                  <a:pt x="561" y="498"/>
                  <a:pt x="561" y="497"/>
                </a:cubicBezTo>
                <a:cubicBezTo>
                  <a:pt x="557" y="498"/>
                  <a:pt x="552" y="499"/>
                  <a:pt x="547" y="500"/>
                </a:cubicBezTo>
                <a:cubicBezTo>
                  <a:pt x="549" y="500"/>
                  <a:pt x="520" y="507"/>
                  <a:pt x="528" y="507"/>
                </a:cubicBezTo>
                <a:cubicBezTo>
                  <a:pt x="559" y="501"/>
                  <a:pt x="589" y="494"/>
                  <a:pt x="615" y="485"/>
                </a:cubicBezTo>
                <a:cubicBezTo>
                  <a:pt x="608" y="492"/>
                  <a:pt x="601" y="498"/>
                  <a:pt x="593" y="505"/>
                </a:cubicBezTo>
                <a:cubicBezTo>
                  <a:pt x="593" y="505"/>
                  <a:pt x="593" y="505"/>
                  <a:pt x="592" y="506"/>
                </a:cubicBezTo>
                <a:cubicBezTo>
                  <a:pt x="593" y="505"/>
                  <a:pt x="593" y="505"/>
                  <a:pt x="593" y="505"/>
                </a:cubicBezTo>
                <a:cubicBezTo>
                  <a:pt x="593" y="504"/>
                  <a:pt x="588" y="506"/>
                  <a:pt x="582" y="508"/>
                </a:cubicBezTo>
                <a:cubicBezTo>
                  <a:pt x="583" y="507"/>
                  <a:pt x="584" y="506"/>
                  <a:pt x="577" y="508"/>
                </a:cubicBezTo>
                <a:cubicBezTo>
                  <a:pt x="563" y="511"/>
                  <a:pt x="555" y="516"/>
                  <a:pt x="545" y="518"/>
                </a:cubicBezTo>
                <a:cubicBezTo>
                  <a:pt x="548" y="517"/>
                  <a:pt x="548" y="517"/>
                  <a:pt x="548" y="517"/>
                </a:cubicBezTo>
                <a:cubicBezTo>
                  <a:pt x="538" y="519"/>
                  <a:pt x="525" y="522"/>
                  <a:pt x="518" y="524"/>
                </a:cubicBezTo>
                <a:cubicBezTo>
                  <a:pt x="509" y="524"/>
                  <a:pt x="546" y="517"/>
                  <a:pt x="530" y="519"/>
                </a:cubicBezTo>
                <a:cubicBezTo>
                  <a:pt x="541" y="517"/>
                  <a:pt x="557" y="512"/>
                  <a:pt x="565" y="510"/>
                </a:cubicBezTo>
                <a:cubicBezTo>
                  <a:pt x="551" y="513"/>
                  <a:pt x="538" y="513"/>
                  <a:pt x="542" y="511"/>
                </a:cubicBezTo>
                <a:cubicBezTo>
                  <a:pt x="512" y="520"/>
                  <a:pt x="543" y="516"/>
                  <a:pt x="517" y="523"/>
                </a:cubicBezTo>
                <a:cubicBezTo>
                  <a:pt x="498" y="526"/>
                  <a:pt x="498" y="526"/>
                  <a:pt x="498" y="526"/>
                </a:cubicBezTo>
                <a:cubicBezTo>
                  <a:pt x="492" y="529"/>
                  <a:pt x="492" y="529"/>
                  <a:pt x="492" y="529"/>
                </a:cubicBezTo>
                <a:cubicBezTo>
                  <a:pt x="481" y="531"/>
                  <a:pt x="499" y="526"/>
                  <a:pt x="482" y="529"/>
                </a:cubicBezTo>
                <a:cubicBezTo>
                  <a:pt x="477" y="531"/>
                  <a:pt x="466" y="532"/>
                  <a:pt x="463" y="533"/>
                </a:cubicBezTo>
                <a:cubicBezTo>
                  <a:pt x="463" y="532"/>
                  <a:pt x="463" y="532"/>
                  <a:pt x="454" y="533"/>
                </a:cubicBezTo>
                <a:cubicBezTo>
                  <a:pt x="454" y="534"/>
                  <a:pt x="455" y="534"/>
                  <a:pt x="448" y="535"/>
                </a:cubicBezTo>
                <a:cubicBezTo>
                  <a:pt x="443" y="534"/>
                  <a:pt x="465" y="532"/>
                  <a:pt x="457" y="531"/>
                </a:cubicBezTo>
                <a:cubicBezTo>
                  <a:pt x="436" y="534"/>
                  <a:pt x="446" y="535"/>
                  <a:pt x="441" y="537"/>
                </a:cubicBezTo>
                <a:cubicBezTo>
                  <a:pt x="442" y="536"/>
                  <a:pt x="443" y="536"/>
                  <a:pt x="446" y="536"/>
                </a:cubicBezTo>
                <a:cubicBezTo>
                  <a:pt x="445" y="537"/>
                  <a:pt x="437" y="537"/>
                  <a:pt x="438" y="538"/>
                </a:cubicBezTo>
                <a:cubicBezTo>
                  <a:pt x="441" y="538"/>
                  <a:pt x="445" y="537"/>
                  <a:pt x="448" y="536"/>
                </a:cubicBezTo>
                <a:cubicBezTo>
                  <a:pt x="442" y="538"/>
                  <a:pt x="458" y="537"/>
                  <a:pt x="464" y="536"/>
                </a:cubicBezTo>
                <a:cubicBezTo>
                  <a:pt x="477" y="533"/>
                  <a:pt x="505" y="528"/>
                  <a:pt x="524" y="524"/>
                </a:cubicBezTo>
                <a:cubicBezTo>
                  <a:pt x="522" y="524"/>
                  <a:pt x="519" y="525"/>
                  <a:pt x="521" y="525"/>
                </a:cubicBezTo>
                <a:cubicBezTo>
                  <a:pt x="548" y="519"/>
                  <a:pt x="559" y="518"/>
                  <a:pt x="589" y="509"/>
                </a:cubicBezTo>
                <a:cubicBezTo>
                  <a:pt x="592" y="506"/>
                  <a:pt x="592" y="506"/>
                  <a:pt x="592" y="506"/>
                </a:cubicBezTo>
                <a:cubicBezTo>
                  <a:pt x="618" y="498"/>
                  <a:pt x="603" y="498"/>
                  <a:pt x="609" y="495"/>
                </a:cubicBezTo>
                <a:cubicBezTo>
                  <a:pt x="615" y="494"/>
                  <a:pt x="619" y="491"/>
                  <a:pt x="625" y="490"/>
                </a:cubicBezTo>
                <a:cubicBezTo>
                  <a:pt x="622" y="492"/>
                  <a:pt x="622" y="492"/>
                  <a:pt x="622" y="492"/>
                </a:cubicBezTo>
                <a:cubicBezTo>
                  <a:pt x="638" y="486"/>
                  <a:pt x="627" y="488"/>
                  <a:pt x="641" y="484"/>
                </a:cubicBezTo>
                <a:cubicBezTo>
                  <a:pt x="652" y="478"/>
                  <a:pt x="631" y="487"/>
                  <a:pt x="638" y="483"/>
                </a:cubicBezTo>
                <a:cubicBezTo>
                  <a:pt x="653" y="478"/>
                  <a:pt x="646" y="477"/>
                  <a:pt x="670" y="469"/>
                </a:cubicBezTo>
                <a:cubicBezTo>
                  <a:pt x="669" y="470"/>
                  <a:pt x="673" y="470"/>
                  <a:pt x="660" y="476"/>
                </a:cubicBezTo>
                <a:cubicBezTo>
                  <a:pt x="664" y="475"/>
                  <a:pt x="669" y="473"/>
                  <a:pt x="673" y="472"/>
                </a:cubicBezTo>
                <a:cubicBezTo>
                  <a:pt x="658" y="479"/>
                  <a:pt x="667" y="475"/>
                  <a:pt x="651" y="481"/>
                </a:cubicBezTo>
                <a:cubicBezTo>
                  <a:pt x="644" y="485"/>
                  <a:pt x="646" y="486"/>
                  <a:pt x="640" y="490"/>
                </a:cubicBezTo>
                <a:cubicBezTo>
                  <a:pt x="646" y="487"/>
                  <a:pt x="644" y="486"/>
                  <a:pt x="654" y="483"/>
                </a:cubicBezTo>
                <a:cubicBezTo>
                  <a:pt x="665" y="479"/>
                  <a:pt x="652" y="484"/>
                  <a:pt x="651" y="485"/>
                </a:cubicBezTo>
                <a:cubicBezTo>
                  <a:pt x="665" y="478"/>
                  <a:pt x="668" y="481"/>
                  <a:pt x="681" y="474"/>
                </a:cubicBezTo>
                <a:cubicBezTo>
                  <a:pt x="677" y="473"/>
                  <a:pt x="680" y="472"/>
                  <a:pt x="670" y="474"/>
                </a:cubicBezTo>
                <a:cubicBezTo>
                  <a:pt x="679" y="470"/>
                  <a:pt x="691" y="466"/>
                  <a:pt x="691" y="468"/>
                </a:cubicBezTo>
                <a:cubicBezTo>
                  <a:pt x="692" y="466"/>
                  <a:pt x="692" y="466"/>
                  <a:pt x="692" y="466"/>
                </a:cubicBezTo>
                <a:cubicBezTo>
                  <a:pt x="695" y="466"/>
                  <a:pt x="702" y="462"/>
                  <a:pt x="702" y="462"/>
                </a:cubicBezTo>
                <a:cubicBezTo>
                  <a:pt x="705" y="460"/>
                  <a:pt x="705" y="460"/>
                  <a:pt x="705" y="460"/>
                </a:cubicBezTo>
                <a:cubicBezTo>
                  <a:pt x="698" y="462"/>
                  <a:pt x="692" y="464"/>
                  <a:pt x="681" y="469"/>
                </a:cubicBezTo>
                <a:cubicBezTo>
                  <a:pt x="685" y="467"/>
                  <a:pt x="674" y="470"/>
                  <a:pt x="688" y="463"/>
                </a:cubicBezTo>
                <a:cubicBezTo>
                  <a:pt x="695" y="460"/>
                  <a:pt x="690" y="464"/>
                  <a:pt x="690" y="464"/>
                </a:cubicBezTo>
                <a:cubicBezTo>
                  <a:pt x="723" y="447"/>
                  <a:pt x="725" y="451"/>
                  <a:pt x="750" y="436"/>
                </a:cubicBezTo>
                <a:cubicBezTo>
                  <a:pt x="744" y="440"/>
                  <a:pt x="728" y="448"/>
                  <a:pt x="716" y="455"/>
                </a:cubicBezTo>
                <a:cubicBezTo>
                  <a:pt x="724" y="452"/>
                  <a:pt x="732" y="446"/>
                  <a:pt x="739" y="442"/>
                </a:cubicBezTo>
                <a:cubicBezTo>
                  <a:pt x="733" y="446"/>
                  <a:pt x="732" y="448"/>
                  <a:pt x="740" y="444"/>
                </a:cubicBezTo>
                <a:cubicBezTo>
                  <a:pt x="743" y="441"/>
                  <a:pt x="743" y="441"/>
                  <a:pt x="743" y="441"/>
                </a:cubicBezTo>
                <a:cubicBezTo>
                  <a:pt x="747" y="439"/>
                  <a:pt x="755" y="434"/>
                  <a:pt x="756" y="434"/>
                </a:cubicBezTo>
                <a:cubicBezTo>
                  <a:pt x="756" y="434"/>
                  <a:pt x="754" y="435"/>
                  <a:pt x="749" y="437"/>
                </a:cubicBezTo>
                <a:cubicBezTo>
                  <a:pt x="760" y="430"/>
                  <a:pt x="780" y="416"/>
                  <a:pt x="799" y="403"/>
                </a:cubicBezTo>
                <a:cubicBezTo>
                  <a:pt x="799" y="406"/>
                  <a:pt x="773" y="422"/>
                  <a:pt x="788" y="415"/>
                </a:cubicBezTo>
                <a:cubicBezTo>
                  <a:pt x="795" y="409"/>
                  <a:pt x="800" y="403"/>
                  <a:pt x="813" y="394"/>
                </a:cubicBezTo>
                <a:cubicBezTo>
                  <a:pt x="809" y="399"/>
                  <a:pt x="820" y="390"/>
                  <a:pt x="820" y="391"/>
                </a:cubicBezTo>
                <a:cubicBezTo>
                  <a:pt x="826" y="385"/>
                  <a:pt x="831" y="379"/>
                  <a:pt x="836" y="374"/>
                </a:cubicBezTo>
                <a:cubicBezTo>
                  <a:pt x="844" y="366"/>
                  <a:pt x="853" y="357"/>
                  <a:pt x="859" y="348"/>
                </a:cubicBezTo>
                <a:cubicBezTo>
                  <a:pt x="857" y="351"/>
                  <a:pt x="854" y="355"/>
                  <a:pt x="850" y="359"/>
                </a:cubicBezTo>
                <a:cubicBezTo>
                  <a:pt x="858" y="345"/>
                  <a:pt x="870" y="337"/>
                  <a:pt x="879" y="319"/>
                </a:cubicBezTo>
                <a:cubicBezTo>
                  <a:pt x="875" y="328"/>
                  <a:pt x="875" y="328"/>
                  <a:pt x="875" y="328"/>
                </a:cubicBezTo>
                <a:cubicBezTo>
                  <a:pt x="883" y="315"/>
                  <a:pt x="888" y="304"/>
                  <a:pt x="892" y="292"/>
                </a:cubicBezTo>
                <a:cubicBezTo>
                  <a:pt x="893" y="293"/>
                  <a:pt x="893" y="293"/>
                  <a:pt x="893" y="293"/>
                </a:cubicBezTo>
                <a:cubicBezTo>
                  <a:pt x="893" y="291"/>
                  <a:pt x="900" y="266"/>
                  <a:pt x="900" y="260"/>
                </a:cubicBezTo>
                <a:cubicBezTo>
                  <a:pt x="892" y="296"/>
                  <a:pt x="890" y="290"/>
                  <a:pt x="875" y="322"/>
                </a:cubicBezTo>
                <a:cubicBezTo>
                  <a:pt x="880" y="310"/>
                  <a:pt x="884" y="301"/>
                  <a:pt x="888" y="287"/>
                </a:cubicBezTo>
                <a:cubicBezTo>
                  <a:pt x="890" y="282"/>
                  <a:pt x="891" y="280"/>
                  <a:pt x="891" y="280"/>
                </a:cubicBezTo>
                <a:cubicBezTo>
                  <a:pt x="892" y="275"/>
                  <a:pt x="891" y="273"/>
                  <a:pt x="893" y="265"/>
                </a:cubicBezTo>
                <a:cubicBezTo>
                  <a:pt x="894" y="263"/>
                  <a:pt x="894" y="263"/>
                  <a:pt x="894" y="263"/>
                </a:cubicBezTo>
                <a:cubicBezTo>
                  <a:pt x="900" y="239"/>
                  <a:pt x="895" y="241"/>
                  <a:pt x="896" y="219"/>
                </a:cubicBezTo>
                <a:cubicBezTo>
                  <a:pt x="898" y="214"/>
                  <a:pt x="899" y="238"/>
                  <a:pt x="897" y="253"/>
                </a:cubicBezTo>
                <a:cubicBezTo>
                  <a:pt x="901" y="242"/>
                  <a:pt x="894" y="275"/>
                  <a:pt x="898" y="263"/>
                </a:cubicBezTo>
                <a:cubicBezTo>
                  <a:pt x="899" y="256"/>
                  <a:pt x="899" y="256"/>
                  <a:pt x="899" y="256"/>
                </a:cubicBezTo>
                <a:cubicBezTo>
                  <a:pt x="900" y="249"/>
                  <a:pt x="901" y="250"/>
                  <a:pt x="900" y="254"/>
                </a:cubicBezTo>
                <a:cubicBezTo>
                  <a:pt x="901" y="245"/>
                  <a:pt x="901" y="247"/>
                  <a:pt x="901" y="243"/>
                </a:cubicBezTo>
                <a:cubicBezTo>
                  <a:pt x="902" y="206"/>
                  <a:pt x="905" y="248"/>
                  <a:pt x="905" y="211"/>
                </a:cubicBezTo>
                <a:cubicBezTo>
                  <a:pt x="905" y="215"/>
                  <a:pt x="906" y="225"/>
                  <a:pt x="907" y="223"/>
                </a:cubicBezTo>
                <a:cubicBezTo>
                  <a:pt x="907" y="230"/>
                  <a:pt x="906" y="237"/>
                  <a:pt x="905" y="243"/>
                </a:cubicBezTo>
                <a:cubicBezTo>
                  <a:pt x="907" y="244"/>
                  <a:pt x="907" y="244"/>
                  <a:pt x="907" y="244"/>
                </a:cubicBezTo>
                <a:cubicBezTo>
                  <a:pt x="910" y="218"/>
                  <a:pt x="905" y="203"/>
                  <a:pt x="900" y="193"/>
                </a:cubicBezTo>
                <a:close/>
                <a:moveTo>
                  <a:pt x="568" y="512"/>
                </a:moveTo>
                <a:cubicBezTo>
                  <a:pt x="578" y="510"/>
                  <a:pt x="578" y="510"/>
                  <a:pt x="578" y="510"/>
                </a:cubicBezTo>
                <a:cubicBezTo>
                  <a:pt x="574" y="511"/>
                  <a:pt x="571" y="512"/>
                  <a:pt x="568" y="512"/>
                </a:cubicBezTo>
                <a:close/>
                <a:moveTo>
                  <a:pt x="443" y="18"/>
                </a:moveTo>
                <a:cubicBezTo>
                  <a:pt x="465" y="12"/>
                  <a:pt x="465" y="12"/>
                  <a:pt x="465" y="12"/>
                </a:cubicBezTo>
                <a:cubicBezTo>
                  <a:pt x="454" y="13"/>
                  <a:pt x="452" y="16"/>
                  <a:pt x="438" y="18"/>
                </a:cubicBezTo>
                <a:cubicBezTo>
                  <a:pt x="439" y="16"/>
                  <a:pt x="438" y="15"/>
                  <a:pt x="453" y="12"/>
                </a:cubicBezTo>
                <a:cubicBezTo>
                  <a:pt x="466" y="11"/>
                  <a:pt x="452" y="13"/>
                  <a:pt x="459" y="13"/>
                </a:cubicBezTo>
                <a:cubicBezTo>
                  <a:pt x="469" y="9"/>
                  <a:pt x="472" y="13"/>
                  <a:pt x="483" y="10"/>
                </a:cubicBezTo>
                <a:cubicBezTo>
                  <a:pt x="496" y="9"/>
                  <a:pt x="492" y="11"/>
                  <a:pt x="496" y="11"/>
                </a:cubicBezTo>
                <a:cubicBezTo>
                  <a:pt x="483" y="12"/>
                  <a:pt x="502" y="12"/>
                  <a:pt x="486" y="14"/>
                </a:cubicBezTo>
                <a:cubicBezTo>
                  <a:pt x="499" y="14"/>
                  <a:pt x="495" y="11"/>
                  <a:pt x="506" y="11"/>
                </a:cubicBezTo>
                <a:cubicBezTo>
                  <a:pt x="508" y="13"/>
                  <a:pt x="508" y="13"/>
                  <a:pt x="508" y="13"/>
                </a:cubicBezTo>
                <a:cubicBezTo>
                  <a:pt x="518" y="13"/>
                  <a:pt x="540" y="14"/>
                  <a:pt x="553" y="12"/>
                </a:cubicBezTo>
                <a:cubicBezTo>
                  <a:pt x="542" y="11"/>
                  <a:pt x="560" y="11"/>
                  <a:pt x="558" y="10"/>
                </a:cubicBezTo>
                <a:cubicBezTo>
                  <a:pt x="556" y="12"/>
                  <a:pt x="540" y="11"/>
                  <a:pt x="541" y="10"/>
                </a:cubicBezTo>
                <a:cubicBezTo>
                  <a:pt x="548" y="9"/>
                  <a:pt x="565" y="9"/>
                  <a:pt x="573" y="10"/>
                </a:cubicBezTo>
                <a:cubicBezTo>
                  <a:pt x="560" y="8"/>
                  <a:pt x="560" y="8"/>
                  <a:pt x="560" y="8"/>
                </a:cubicBezTo>
                <a:cubicBezTo>
                  <a:pt x="566" y="8"/>
                  <a:pt x="588" y="7"/>
                  <a:pt x="589" y="7"/>
                </a:cubicBezTo>
                <a:cubicBezTo>
                  <a:pt x="596" y="8"/>
                  <a:pt x="606" y="8"/>
                  <a:pt x="609" y="10"/>
                </a:cubicBezTo>
                <a:cubicBezTo>
                  <a:pt x="605" y="9"/>
                  <a:pt x="601" y="10"/>
                  <a:pt x="597" y="10"/>
                </a:cubicBezTo>
                <a:cubicBezTo>
                  <a:pt x="592" y="9"/>
                  <a:pt x="592" y="9"/>
                  <a:pt x="592" y="9"/>
                </a:cubicBezTo>
                <a:cubicBezTo>
                  <a:pt x="585" y="10"/>
                  <a:pt x="585" y="10"/>
                  <a:pt x="585" y="10"/>
                </a:cubicBezTo>
                <a:cubicBezTo>
                  <a:pt x="593" y="11"/>
                  <a:pt x="610" y="13"/>
                  <a:pt x="614" y="15"/>
                </a:cubicBezTo>
                <a:cubicBezTo>
                  <a:pt x="595" y="13"/>
                  <a:pt x="565" y="12"/>
                  <a:pt x="530" y="16"/>
                </a:cubicBezTo>
                <a:cubicBezTo>
                  <a:pt x="530" y="16"/>
                  <a:pt x="530" y="16"/>
                  <a:pt x="532" y="16"/>
                </a:cubicBezTo>
                <a:cubicBezTo>
                  <a:pt x="514" y="16"/>
                  <a:pt x="512" y="16"/>
                  <a:pt x="498" y="17"/>
                </a:cubicBezTo>
                <a:cubicBezTo>
                  <a:pt x="502" y="16"/>
                  <a:pt x="502" y="16"/>
                  <a:pt x="502" y="16"/>
                </a:cubicBezTo>
                <a:cubicBezTo>
                  <a:pt x="500" y="15"/>
                  <a:pt x="488" y="17"/>
                  <a:pt x="476" y="18"/>
                </a:cubicBezTo>
                <a:cubicBezTo>
                  <a:pt x="473" y="19"/>
                  <a:pt x="466" y="20"/>
                  <a:pt x="461" y="20"/>
                </a:cubicBezTo>
                <a:cubicBezTo>
                  <a:pt x="463" y="19"/>
                  <a:pt x="463" y="19"/>
                  <a:pt x="463" y="19"/>
                </a:cubicBezTo>
                <a:cubicBezTo>
                  <a:pt x="460" y="19"/>
                  <a:pt x="449" y="20"/>
                  <a:pt x="436" y="22"/>
                </a:cubicBezTo>
                <a:cubicBezTo>
                  <a:pt x="441" y="20"/>
                  <a:pt x="441" y="20"/>
                  <a:pt x="441" y="20"/>
                </a:cubicBezTo>
                <a:cubicBezTo>
                  <a:pt x="444" y="19"/>
                  <a:pt x="448" y="18"/>
                  <a:pt x="453" y="17"/>
                </a:cubicBezTo>
                <a:cubicBezTo>
                  <a:pt x="450" y="18"/>
                  <a:pt x="447" y="18"/>
                  <a:pt x="443" y="18"/>
                </a:cubicBezTo>
                <a:close/>
                <a:moveTo>
                  <a:pt x="598" y="486"/>
                </a:moveTo>
                <a:cubicBezTo>
                  <a:pt x="594" y="487"/>
                  <a:pt x="592" y="488"/>
                  <a:pt x="591" y="488"/>
                </a:cubicBezTo>
                <a:cubicBezTo>
                  <a:pt x="599" y="486"/>
                  <a:pt x="599" y="486"/>
                  <a:pt x="599" y="486"/>
                </a:cubicBezTo>
                <a:lnTo>
                  <a:pt x="598" y="486"/>
                </a:lnTo>
                <a:close/>
                <a:moveTo>
                  <a:pt x="620" y="481"/>
                </a:moveTo>
                <a:cubicBezTo>
                  <a:pt x="617" y="481"/>
                  <a:pt x="616" y="481"/>
                  <a:pt x="615" y="481"/>
                </a:cubicBezTo>
                <a:cubicBezTo>
                  <a:pt x="622" y="479"/>
                  <a:pt x="622" y="479"/>
                  <a:pt x="622" y="479"/>
                </a:cubicBezTo>
                <a:lnTo>
                  <a:pt x="620" y="481"/>
                </a:lnTo>
                <a:close/>
                <a:moveTo>
                  <a:pt x="679" y="440"/>
                </a:moveTo>
                <a:cubicBezTo>
                  <a:pt x="679" y="440"/>
                  <a:pt x="671" y="444"/>
                  <a:pt x="660" y="449"/>
                </a:cubicBezTo>
                <a:cubicBezTo>
                  <a:pt x="660" y="448"/>
                  <a:pt x="660" y="448"/>
                  <a:pt x="660" y="448"/>
                </a:cubicBezTo>
                <a:cubicBezTo>
                  <a:pt x="661" y="448"/>
                  <a:pt x="661" y="448"/>
                  <a:pt x="661" y="447"/>
                </a:cubicBezTo>
                <a:cubicBezTo>
                  <a:pt x="664" y="446"/>
                  <a:pt x="665" y="446"/>
                  <a:pt x="666" y="446"/>
                </a:cubicBezTo>
                <a:cubicBezTo>
                  <a:pt x="672" y="441"/>
                  <a:pt x="662" y="445"/>
                  <a:pt x="651" y="450"/>
                </a:cubicBezTo>
                <a:cubicBezTo>
                  <a:pt x="648" y="452"/>
                  <a:pt x="648" y="452"/>
                  <a:pt x="648" y="452"/>
                </a:cubicBezTo>
                <a:cubicBezTo>
                  <a:pt x="638" y="455"/>
                  <a:pt x="632" y="456"/>
                  <a:pt x="619" y="461"/>
                </a:cubicBezTo>
                <a:cubicBezTo>
                  <a:pt x="590" y="476"/>
                  <a:pt x="590" y="476"/>
                  <a:pt x="590" y="476"/>
                </a:cubicBezTo>
                <a:cubicBezTo>
                  <a:pt x="581" y="479"/>
                  <a:pt x="581" y="479"/>
                  <a:pt x="581" y="479"/>
                </a:cubicBezTo>
                <a:cubicBezTo>
                  <a:pt x="577" y="479"/>
                  <a:pt x="563" y="483"/>
                  <a:pt x="568" y="480"/>
                </a:cubicBezTo>
                <a:cubicBezTo>
                  <a:pt x="566" y="480"/>
                  <a:pt x="571" y="478"/>
                  <a:pt x="577" y="477"/>
                </a:cubicBezTo>
                <a:cubicBezTo>
                  <a:pt x="578" y="477"/>
                  <a:pt x="577" y="477"/>
                  <a:pt x="578" y="477"/>
                </a:cubicBezTo>
                <a:cubicBezTo>
                  <a:pt x="579" y="476"/>
                  <a:pt x="579" y="475"/>
                  <a:pt x="572" y="476"/>
                </a:cubicBezTo>
                <a:cubicBezTo>
                  <a:pt x="579" y="474"/>
                  <a:pt x="580" y="474"/>
                  <a:pt x="585" y="472"/>
                </a:cubicBezTo>
                <a:cubicBezTo>
                  <a:pt x="578" y="474"/>
                  <a:pt x="578" y="474"/>
                  <a:pt x="578" y="474"/>
                </a:cubicBezTo>
                <a:cubicBezTo>
                  <a:pt x="589" y="471"/>
                  <a:pt x="605" y="463"/>
                  <a:pt x="605" y="462"/>
                </a:cubicBezTo>
                <a:cubicBezTo>
                  <a:pt x="602" y="465"/>
                  <a:pt x="594" y="466"/>
                  <a:pt x="588" y="467"/>
                </a:cubicBezTo>
                <a:cubicBezTo>
                  <a:pt x="593" y="465"/>
                  <a:pt x="602" y="461"/>
                  <a:pt x="595" y="464"/>
                </a:cubicBezTo>
                <a:cubicBezTo>
                  <a:pt x="592" y="465"/>
                  <a:pt x="572" y="472"/>
                  <a:pt x="587" y="468"/>
                </a:cubicBezTo>
                <a:cubicBezTo>
                  <a:pt x="581" y="471"/>
                  <a:pt x="573" y="474"/>
                  <a:pt x="566" y="475"/>
                </a:cubicBezTo>
                <a:cubicBezTo>
                  <a:pt x="574" y="472"/>
                  <a:pt x="568" y="473"/>
                  <a:pt x="570" y="471"/>
                </a:cubicBezTo>
                <a:cubicBezTo>
                  <a:pt x="563" y="474"/>
                  <a:pt x="564" y="475"/>
                  <a:pt x="563" y="476"/>
                </a:cubicBezTo>
                <a:cubicBezTo>
                  <a:pt x="541" y="480"/>
                  <a:pt x="532" y="479"/>
                  <a:pt x="509" y="485"/>
                </a:cubicBezTo>
                <a:cubicBezTo>
                  <a:pt x="506" y="486"/>
                  <a:pt x="523" y="482"/>
                  <a:pt x="521" y="483"/>
                </a:cubicBezTo>
                <a:cubicBezTo>
                  <a:pt x="504" y="489"/>
                  <a:pt x="498" y="486"/>
                  <a:pt x="483" y="489"/>
                </a:cubicBezTo>
                <a:cubicBezTo>
                  <a:pt x="488" y="490"/>
                  <a:pt x="488" y="490"/>
                  <a:pt x="488" y="490"/>
                </a:cubicBezTo>
                <a:cubicBezTo>
                  <a:pt x="483" y="492"/>
                  <a:pt x="472" y="494"/>
                  <a:pt x="466" y="495"/>
                </a:cubicBezTo>
                <a:cubicBezTo>
                  <a:pt x="464" y="494"/>
                  <a:pt x="448" y="496"/>
                  <a:pt x="460" y="493"/>
                </a:cubicBezTo>
                <a:cubicBezTo>
                  <a:pt x="434" y="496"/>
                  <a:pt x="437" y="500"/>
                  <a:pt x="407" y="504"/>
                </a:cubicBezTo>
                <a:cubicBezTo>
                  <a:pt x="421" y="502"/>
                  <a:pt x="423" y="502"/>
                  <a:pt x="434" y="501"/>
                </a:cubicBezTo>
                <a:cubicBezTo>
                  <a:pt x="422" y="503"/>
                  <a:pt x="432" y="502"/>
                  <a:pt x="431" y="503"/>
                </a:cubicBezTo>
                <a:cubicBezTo>
                  <a:pt x="424" y="503"/>
                  <a:pt x="401" y="507"/>
                  <a:pt x="417" y="503"/>
                </a:cubicBezTo>
                <a:cubicBezTo>
                  <a:pt x="407" y="505"/>
                  <a:pt x="388" y="506"/>
                  <a:pt x="384" y="507"/>
                </a:cubicBezTo>
                <a:cubicBezTo>
                  <a:pt x="392" y="507"/>
                  <a:pt x="392" y="507"/>
                  <a:pt x="392" y="507"/>
                </a:cubicBezTo>
                <a:cubicBezTo>
                  <a:pt x="379" y="508"/>
                  <a:pt x="366" y="510"/>
                  <a:pt x="360" y="512"/>
                </a:cubicBezTo>
                <a:cubicBezTo>
                  <a:pt x="377" y="511"/>
                  <a:pt x="376" y="508"/>
                  <a:pt x="398" y="507"/>
                </a:cubicBezTo>
                <a:cubicBezTo>
                  <a:pt x="421" y="506"/>
                  <a:pt x="392" y="508"/>
                  <a:pt x="408" y="509"/>
                </a:cubicBezTo>
                <a:cubicBezTo>
                  <a:pt x="424" y="506"/>
                  <a:pt x="424" y="506"/>
                  <a:pt x="424" y="506"/>
                </a:cubicBezTo>
                <a:cubicBezTo>
                  <a:pt x="416" y="506"/>
                  <a:pt x="416" y="506"/>
                  <a:pt x="416" y="506"/>
                </a:cubicBezTo>
                <a:cubicBezTo>
                  <a:pt x="419" y="504"/>
                  <a:pt x="442" y="503"/>
                  <a:pt x="439" y="501"/>
                </a:cubicBezTo>
                <a:cubicBezTo>
                  <a:pt x="456" y="501"/>
                  <a:pt x="461" y="499"/>
                  <a:pt x="480" y="498"/>
                </a:cubicBezTo>
                <a:cubicBezTo>
                  <a:pt x="484" y="496"/>
                  <a:pt x="477" y="497"/>
                  <a:pt x="472" y="498"/>
                </a:cubicBezTo>
                <a:cubicBezTo>
                  <a:pt x="481" y="497"/>
                  <a:pt x="481" y="494"/>
                  <a:pt x="494" y="493"/>
                </a:cubicBezTo>
                <a:cubicBezTo>
                  <a:pt x="500" y="492"/>
                  <a:pt x="495" y="491"/>
                  <a:pt x="485" y="493"/>
                </a:cubicBezTo>
                <a:cubicBezTo>
                  <a:pt x="494" y="492"/>
                  <a:pt x="503" y="490"/>
                  <a:pt x="513" y="488"/>
                </a:cubicBezTo>
                <a:cubicBezTo>
                  <a:pt x="502" y="489"/>
                  <a:pt x="502" y="489"/>
                  <a:pt x="502" y="489"/>
                </a:cubicBezTo>
                <a:cubicBezTo>
                  <a:pt x="513" y="487"/>
                  <a:pt x="513" y="487"/>
                  <a:pt x="513" y="487"/>
                </a:cubicBezTo>
                <a:cubicBezTo>
                  <a:pt x="504" y="487"/>
                  <a:pt x="504" y="487"/>
                  <a:pt x="504" y="487"/>
                </a:cubicBezTo>
                <a:cubicBezTo>
                  <a:pt x="524" y="483"/>
                  <a:pt x="548" y="478"/>
                  <a:pt x="559" y="477"/>
                </a:cubicBezTo>
                <a:cubicBezTo>
                  <a:pt x="541" y="483"/>
                  <a:pt x="512" y="489"/>
                  <a:pt x="502" y="493"/>
                </a:cubicBezTo>
                <a:cubicBezTo>
                  <a:pt x="506" y="493"/>
                  <a:pt x="516" y="489"/>
                  <a:pt x="521" y="490"/>
                </a:cubicBezTo>
                <a:cubicBezTo>
                  <a:pt x="527" y="487"/>
                  <a:pt x="527" y="487"/>
                  <a:pt x="527" y="487"/>
                </a:cubicBezTo>
                <a:cubicBezTo>
                  <a:pt x="533" y="485"/>
                  <a:pt x="547" y="482"/>
                  <a:pt x="549" y="483"/>
                </a:cubicBezTo>
                <a:cubicBezTo>
                  <a:pt x="532" y="487"/>
                  <a:pt x="527" y="490"/>
                  <a:pt x="519" y="493"/>
                </a:cubicBezTo>
                <a:cubicBezTo>
                  <a:pt x="519" y="493"/>
                  <a:pt x="518" y="494"/>
                  <a:pt x="515" y="494"/>
                </a:cubicBezTo>
                <a:cubicBezTo>
                  <a:pt x="515" y="494"/>
                  <a:pt x="515" y="494"/>
                  <a:pt x="515" y="494"/>
                </a:cubicBezTo>
                <a:cubicBezTo>
                  <a:pt x="515" y="494"/>
                  <a:pt x="515" y="494"/>
                  <a:pt x="515" y="494"/>
                </a:cubicBezTo>
                <a:cubicBezTo>
                  <a:pt x="510" y="495"/>
                  <a:pt x="501" y="497"/>
                  <a:pt x="497" y="498"/>
                </a:cubicBezTo>
                <a:cubicBezTo>
                  <a:pt x="490" y="499"/>
                  <a:pt x="495" y="497"/>
                  <a:pt x="495" y="497"/>
                </a:cubicBezTo>
                <a:cubicBezTo>
                  <a:pt x="474" y="499"/>
                  <a:pt x="460" y="505"/>
                  <a:pt x="438" y="507"/>
                </a:cubicBezTo>
                <a:cubicBezTo>
                  <a:pt x="437" y="506"/>
                  <a:pt x="420" y="508"/>
                  <a:pt x="425" y="507"/>
                </a:cubicBezTo>
                <a:cubicBezTo>
                  <a:pt x="412" y="508"/>
                  <a:pt x="405" y="510"/>
                  <a:pt x="397" y="512"/>
                </a:cubicBezTo>
                <a:cubicBezTo>
                  <a:pt x="395" y="511"/>
                  <a:pt x="377" y="513"/>
                  <a:pt x="384" y="512"/>
                </a:cubicBezTo>
                <a:cubicBezTo>
                  <a:pt x="372" y="514"/>
                  <a:pt x="372" y="514"/>
                  <a:pt x="372" y="514"/>
                </a:cubicBezTo>
                <a:cubicBezTo>
                  <a:pt x="363" y="514"/>
                  <a:pt x="346" y="516"/>
                  <a:pt x="343" y="515"/>
                </a:cubicBezTo>
                <a:cubicBezTo>
                  <a:pt x="334" y="516"/>
                  <a:pt x="341" y="517"/>
                  <a:pt x="328" y="517"/>
                </a:cubicBezTo>
                <a:cubicBezTo>
                  <a:pt x="329" y="517"/>
                  <a:pt x="328" y="517"/>
                  <a:pt x="331" y="517"/>
                </a:cubicBezTo>
                <a:cubicBezTo>
                  <a:pt x="325" y="516"/>
                  <a:pt x="311" y="517"/>
                  <a:pt x="305" y="518"/>
                </a:cubicBezTo>
                <a:cubicBezTo>
                  <a:pt x="314" y="518"/>
                  <a:pt x="307" y="518"/>
                  <a:pt x="318" y="518"/>
                </a:cubicBezTo>
                <a:cubicBezTo>
                  <a:pt x="318" y="519"/>
                  <a:pt x="306" y="520"/>
                  <a:pt x="294" y="519"/>
                </a:cubicBezTo>
                <a:cubicBezTo>
                  <a:pt x="310" y="518"/>
                  <a:pt x="281" y="518"/>
                  <a:pt x="289" y="517"/>
                </a:cubicBezTo>
                <a:cubicBezTo>
                  <a:pt x="263" y="517"/>
                  <a:pt x="248" y="519"/>
                  <a:pt x="226" y="520"/>
                </a:cubicBezTo>
                <a:cubicBezTo>
                  <a:pt x="201" y="519"/>
                  <a:pt x="170" y="514"/>
                  <a:pt x="151" y="511"/>
                </a:cubicBezTo>
                <a:cubicBezTo>
                  <a:pt x="153" y="512"/>
                  <a:pt x="153" y="512"/>
                  <a:pt x="153" y="512"/>
                </a:cubicBezTo>
                <a:cubicBezTo>
                  <a:pt x="142" y="510"/>
                  <a:pt x="142" y="510"/>
                  <a:pt x="142" y="510"/>
                </a:cubicBezTo>
                <a:cubicBezTo>
                  <a:pt x="135" y="508"/>
                  <a:pt x="142" y="508"/>
                  <a:pt x="132" y="506"/>
                </a:cubicBezTo>
                <a:cubicBezTo>
                  <a:pt x="136" y="505"/>
                  <a:pt x="150" y="510"/>
                  <a:pt x="160" y="511"/>
                </a:cubicBezTo>
                <a:cubicBezTo>
                  <a:pt x="143" y="506"/>
                  <a:pt x="177" y="513"/>
                  <a:pt x="166" y="509"/>
                </a:cubicBezTo>
                <a:cubicBezTo>
                  <a:pt x="158" y="512"/>
                  <a:pt x="128" y="502"/>
                  <a:pt x="113" y="497"/>
                </a:cubicBezTo>
                <a:cubicBezTo>
                  <a:pt x="99" y="491"/>
                  <a:pt x="120" y="498"/>
                  <a:pt x="113" y="495"/>
                </a:cubicBezTo>
                <a:cubicBezTo>
                  <a:pt x="108" y="495"/>
                  <a:pt x="108" y="495"/>
                  <a:pt x="108" y="495"/>
                </a:cubicBezTo>
                <a:cubicBezTo>
                  <a:pt x="102" y="492"/>
                  <a:pt x="101" y="491"/>
                  <a:pt x="101" y="490"/>
                </a:cubicBezTo>
                <a:cubicBezTo>
                  <a:pt x="87" y="484"/>
                  <a:pt x="71" y="475"/>
                  <a:pt x="60" y="467"/>
                </a:cubicBezTo>
                <a:cubicBezTo>
                  <a:pt x="74" y="477"/>
                  <a:pt x="54" y="465"/>
                  <a:pt x="68" y="475"/>
                </a:cubicBezTo>
                <a:cubicBezTo>
                  <a:pt x="63" y="473"/>
                  <a:pt x="54" y="466"/>
                  <a:pt x="47" y="459"/>
                </a:cubicBezTo>
                <a:cubicBezTo>
                  <a:pt x="54" y="465"/>
                  <a:pt x="39" y="448"/>
                  <a:pt x="54" y="464"/>
                </a:cubicBezTo>
                <a:cubicBezTo>
                  <a:pt x="53" y="460"/>
                  <a:pt x="46" y="456"/>
                  <a:pt x="40" y="448"/>
                </a:cubicBezTo>
                <a:cubicBezTo>
                  <a:pt x="42" y="450"/>
                  <a:pt x="44" y="452"/>
                  <a:pt x="47" y="454"/>
                </a:cubicBezTo>
                <a:cubicBezTo>
                  <a:pt x="35" y="443"/>
                  <a:pt x="25" y="419"/>
                  <a:pt x="23" y="415"/>
                </a:cubicBezTo>
                <a:cubicBezTo>
                  <a:pt x="18" y="406"/>
                  <a:pt x="13" y="390"/>
                  <a:pt x="12" y="376"/>
                </a:cubicBezTo>
                <a:cubicBezTo>
                  <a:pt x="12" y="363"/>
                  <a:pt x="13" y="348"/>
                  <a:pt x="17" y="333"/>
                </a:cubicBezTo>
                <a:cubicBezTo>
                  <a:pt x="17" y="336"/>
                  <a:pt x="17" y="336"/>
                  <a:pt x="17" y="336"/>
                </a:cubicBezTo>
                <a:cubicBezTo>
                  <a:pt x="19" y="327"/>
                  <a:pt x="22" y="314"/>
                  <a:pt x="27" y="303"/>
                </a:cubicBezTo>
                <a:cubicBezTo>
                  <a:pt x="29" y="300"/>
                  <a:pt x="29" y="300"/>
                  <a:pt x="29" y="300"/>
                </a:cubicBezTo>
                <a:cubicBezTo>
                  <a:pt x="32" y="292"/>
                  <a:pt x="39" y="277"/>
                  <a:pt x="45" y="265"/>
                </a:cubicBezTo>
                <a:cubicBezTo>
                  <a:pt x="45" y="265"/>
                  <a:pt x="39" y="276"/>
                  <a:pt x="41" y="270"/>
                </a:cubicBezTo>
                <a:cubicBezTo>
                  <a:pt x="38" y="276"/>
                  <a:pt x="35" y="281"/>
                  <a:pt x="37" y="280"/>
                </a:cubicBezTo>
                <a:cubicBezTo>
                  <a:pt x="34" y="286"/>
                  <a:pt x="33" y="285"/>
                  <a:pt x="30" y="290"/>
                </a:cubicBezTo>
                <a:cubicBezTo>
                  <a:pt x="34" y="282"/>
                  <a:pt x="37" y="274"/>
                  <a:pt x="41" y="266"/>
                </a:cubicBezTo>
                <a:cubicBezTo>
                  <a:pt x="42" y="265"/>
                  <a:pt x="43" y="264"/>
                  <a:pt x="43" y="264"/>
                </a:cubicBezTo>
                <a:cubicBezTo>
                  <a:pt x="43" y="262"/>
                  <a:pt x="43" y="262"/>
                  <a:pt x="43" y="262"/>
                </a:cubicBezTo>
                <a:cubicBezTo>
                  <a:pt x="46" y="256"/>
                  <a:pt x="48" y="254"/>
                  <a:pt x="47" y="255"/>
                </a:cubicBezTo>
                <a:cubicBezTo>
                  <a:pt x="55" y="243"/>
                  <a:pt x="56" y="237"/>
                  <a:pt x="66" y="225"/>
                </a:cubicBezTo>
                <a:cubicBezTo>
                  <a:pt x="63" y="231"/>
                  <a:pt x="61" y="235"/>
                  <a:pt x="55" y="244"/>
                </a:cubicBezTo>
                <a:cubicBezTo>
                  <a:pt x="58" y="239"/>
                  <a:pt x="62" y="234"/>
                  <a:pt x="65" y="230"/>
                </a:cubicBezTo>
                <a:cubicBezTo>
                  <a:pt x="61" y="237"/>
                  <a:pt x="44" y="262"/>
                  <a:pt x="49" y="259"/>
                </a:cubicBezTo>
                <a:cubicBezTo>
                  <a:pt x="58" y="242"/>
                  <a:pt x="74" y="218"/>
                  <a:pt x="84" y="205"/>
                </a:cubicBezTo>
                <a:cubicBezTo>
                  <a:pt x="92" y="199"/>
                  <a:pt x="100" y="188"/>
                  <a:pt x="111" y="178"/>
                </a:cubicBezTo>
                <a:cubicBezTo>
                  <a:pt x="113" y="177"/>
                  <a:pt x="116" y="174"/>
                  <a:pt x="115" y="176"/>
                </a:cubicBezTo>
                <a:cubicBezTo>
                  <a:pt x="112" y="179"/>
                  <a:pt x="112" y="179"/>
                  <a:pt x="112" y="179"/>
                </a:cubicBezTo>
                <a:cubicBezTo>
                  <a:pt x="126" y="166"/>
                  <a:pt x="144" y="151"/>
                  <a:pt x="157" y="140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92" y="120"/>
                  <a:pt x="159" y="137"/>
                  <a:pt x="186" y="120"/>
                </a:cubicBezTo>
                <a:cubicBezTo>
                  <a:pt x="193" y="117"/>
                  <a:pt x="220" y="102"/>
                  <a:pt x="222" y="103"/>
                </a:cubicBezTo>
                <a:cubicBezTo>
                  <a:pt x="227" y="101"/>
                  <a:pt x="229" y="100"/>
                  <a:pt x="230" y="99"/>
                </a:cubicBezTo>
                <a:cubicBezTo>
                  <a:pt x="225" y="100"/>
                  <a:pt x="214" y="106"/>
                  <a:pt x="220" y="102"/>
                </a:cubicBezTo>
                <a:cubicBezTo>
                  <a:pt x="229" y="97"/>
                  <a:pt x="234" y="96"/>
                  <a:pt x="242" y="93"/>
                </a:cubicBezTo>
                <a:cubicBezTo>
                  <a:pt x="242" y="93"/>
                  <a:pt x="236" y="96"/>
                  <a:pt x="239" y="95"/>
                </a:cubicBezTo>
                <a:cubicBezTo>
                  <a:pt x="258" y="86"/>
                  <a:pt x="295" y="75"/>
                  <a:pt x="314" y="69"/>
                </a:cubicBezTo>
                <a:cubicBezTo>
                  <a:pt x="307" y="71"/>
                  <a:pt x="306" y="72"/>
                  <a:pt x="296" y="74"/>
                </a:cubicBezTo>
                <a:cubicBezTo>
                  <a:pt x="296" y="73"/>
                  <a:pt x="301" y="72"/>
                  <a:pt x="303" y="71"/>
                </a:cubicBezTo>
                <a:cubicBezTo>
                  <a:pt x="302" y="70"/>
                  <a:pt x="294" y="74"/>
                  <a:pt x="283" y="76"/>
                </a:cubicBezTo>
                <a:cubicBezTo>
                  <a:pt x="289" y="74"/>
                  <a:pt x="294" y="72"/>
                  <a:pt x="300" y="70"/>
                </a:cubicBezTo>
                <a:cubicBezTo>
                  <a:pt x="290" y="71"/>
                  <a:pt x="290" y="71"/>
                  <a:pt x="290" y="71"/>
                </a:cubicBezTo>
                <a:cubicBezTo>
                  <a:pt x="303" y="66"/>
                  <a:pt x="315" y="63"/>
                  <a:pt x="328" y="59"/>
                </a:cubicBezTo>
                <a:cubicBezTo>
                  <a:pt x="322" y="60"/>
                  <a:pt x="316" y="61"/>
                  <a:pt x="311" y="63"/>
                </a:cubicBezTo>
                <a:cubicBezTo>
                  <a:pt x="312" y="61"/>
                  <a:pt x="315" y="59"/>
                  <a:pt x="307" y="61"/>
                </a:cubicBezTo>
                <a:cubicBezTo>
                  <a:pt x="327" y="54"/>
                  <a:pt x="325" y="51"/>
                  <a:pt x="348" y="47"/>
                </a:cubicBezTo>
                <a:cubicBezTo>
                  <a:pt x="348" y="47"/>
                  <a:pt x="348" y="47"/>
                  <a:pt x="348" y="47"/>
                </a:cubicBezTo>
                <a:cubicBezTo>
                  <a:pt x="357" y="44"/>
                  <a:pt x="357" y="44"/>
                  <a:pt x="357" y="44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63" y="45"/>
                  <a:pt x="353" y="47"/>
                  <a:pt x="346" y="49"/>
                </a:cubicBezTo>
                <a:cubicBezTo>
                  <a:pt x="363" y="48"/>
                  <a:pt x="367" y="42"/>
                  <a:pt x="386" y="38"/>
                </a:cubicBezTo>
                <a:cubicBezTo>
                  <a:pt x="402" y="38"/>
                  <a:pt x="367" y="44"/>
                  <a:pt x="368" y="46"/>
                </a:cubicBezTo>
                <a:cubicBezTo>
                  <a:pt x="372" y="44"/>
                  <a:pt x="382" y="43"/>
                  <a:pt x="381" y="44"/>
                </a:cubicBezTo>
                <a:cubicBezTo>
                  <a:pt x="363" y="47"/>
                  <a:pt x="370" y="48"/>
                  <a:pt x="351" y="51"/>
                </a:cubicBezTo>
                <a:cubicBezTo>
                  <a:pt x="360" y="48"/>
                  <a:pt x="349" y="50"/>
                  <a:pt x="351" y="49"/>
                </a:cubicBezTo>
                <a:cubicBezTo>
                  <a:pt x="348" y="50"/>
                  <a:pt x="331" y="55"/>
                  <a:pt x="318" y="58"/>
                </a:cubicBezTo>
                <a:cubicBezTo>
                  <a:pt x="315" y="61"/>
                  <a:pt x="329" y="57"/>
                  <a:pt x="337" y="55"/>
                </a:cubicBezTo>
                <a:cubicBezTo>
                  <a:pt x="352" y="50"/>
                  <a:pt x="368" y="49"/>
                  <a:pt x="380" y="45"/>
                </a:cubicBezTo>
                <a:cubicBezTo>
                  <a:pt x="396" y="41"/>
                  <a:pt x="381" y="46"/>
                  <a:pt x="382" y="46"/>
                </a:cubicBezTo>
                <a:cubicBezTo>
                  <a:pt x="397" y="44"/>
                  <a:pt x="388" y="43"/>
                  <a:pt x="393" y="42"/>
                </a:cubicBezTo>
                <a:cubicBezTo>
                  <a:pt x="415" y="37"/>
                  <a:pt x="418" y="39"/>
                  <a:pt x="434" y="37"/>
                </a:cubicBezTo>
                <a:cubicBezTo>
                  <a:pt x="447" y="34"/>
                  <a:pt x="480" y="30"/>
                  <a:pt x="503" y="29"/>
                </a:cubicBezTo>
                <a:cubicBezTo>
                  <a:pt x="500" y="30"/>
                  <a:pt x="503" y="31"/>
                  <a:pt x="505" y="31"/>
                </a:cubicBezTo>
                <a:cubicBezTo>
                  <a:pt x="518" y="27"/>
                  <a:pt x="514" y="29"/>
                  <a:pt x="531" y="27"/>
                </a:cubicBezTo>
                <a:cubicBezTo>
                  <a:pt x="516" y="26"/>
                  <a:pt x="516" y="26"/>
                  <a:pt x="516" y="26"/>
                </a:cubicBezTo>
                <a:cubicBezTo>
                  <a:pt x="528" y="26"/>
                  <a:pt x="537" y="24"/>
                  <a:pt x="548" y="25"/>
                </a:cubicBezTo>
                <a:cubicBezTo>
                  <a:pt x="534" y="23"/>
                  <a:pt x="567" y="23"/>
                  <a:pt x="575" y="23"/>
                </a:cubicBezTo>
                <a:cubicBezTo>
                  <a:pt x="587" y="24"/>
                  <a:pt x="599" y="23"/>
                  <a:pt x="605" y="25"/>
                </a:cubicBezTo>
                <a:cubicBezTo>
                  <a:pt x="604" y="25"/>
                  <a:pt x="604" y="25"/>
                  <a:pt x="604" y="25"/>
                </a:cubicBezTo>
                <a:cubicBezTo>
                  <a:pt x="621" y="27"/>
                  <a:pt x="621" y="27"/>
                  <a:pt x="621" y="27"/>
                </a:cubicBezTo>
                <a:cubicBezTo>
                  <a:pt x="619" y="29"/>
                  <a:pt x="619" y="29"/>
                  <a:pt x="619" y="29"/>
                </a:cubicBezTo>
                <a:cubicBezTo>
                  <a:pt x="630" y="31"/>
                  <a:pt x="645" y="31"/>
                  <a:pt x="641" y="30"/>
                </a:cubicBezTo>
                <a:cubicBezTo>
                  <a:pt x="653" y="32"/>
                  <a:pt x="646" y="31"/>
                  <a:pt x="648" y="33"/>
                </a:cubicBezTo>
                <a:cubicBezTo>
                  <a:pt x="641" y="33"/>
                  <a:pt x="625" y="33"/>
                  <a:pt x="621" y="31"/>
                </a:cubicBezTo>
                <a:cubicBezTo>
                  <a:pt x="622" y="31"/>
                  <a:pt x="625" y="31"/>
                  <a:pt x="626" y="31"/>
                </a:cubicBezTo>
                <a:cubicBezTo>
                  <a:pt x="594" y="27"/>
                  <a:pt x="615" y="33"/>
                  <a:pt x="599" y="32"/>
                </a:cubicBezTo>
                <a:cubicBezTo>
                  <a:pt x="607" y="33"/>
                  <a:pt x="613" y="35"/>
                  <a:pt x="622" y="35"/>
                </a:cubicBezTo>
                <a:cubicBezTo>
                  <a:pt x="626" y="35"/>
                  <a:pt x="643" y="36"/>
                  <a:pt x="652" y="36"/>
                </a:cubicBezTo>
                <a:cubicBezTo>
                  <a:pt x="640" y="36"/>
                  <a:pt x="634" y="34"/>
                  <a:pt x="625" y="33"/>
                </a:cubicBezTo>
                <a:cubicBezTo>
                  <a:pt x="633" y="34"/>
                  <a:pt x="634" y="32"/>
                  <a:pt x="641" y="34"/>
                </a:cubicBezTo>
                <a:cubicBezTo>
                  <a:pt x="639" y="34"/>
                  <a:pt x="639" y="34"/>
                  <a:pt x="639" y="34"/>
                </a:cubicBezTo>
                <a:cubicBezTo>
                  <a:pt x="647" y="34"/>
                  <a:pt x="647" y="34"/>
                  <a:pt x="647" y="34"/>
                </a:cubicBezTo>
                <a:cubicBezTo>
                  <a:pt x="648" y="36"/>
                  <a:pt x="670" y="39"/>
                  <a:pt x="657" y="38"/>
                </a:cubicBezTo>
                <a:cubicBezTo>
                  <a:pt x="669" y="40"/>
                  <a:pt x="661" y="37"/>
                  <a:pt x="672" y="39"/>
                </a:cubicBezTo>
                <a:cubicBezTo>
                  <a:pt x="651" y="35"/>
                  <a:pt x="651" y="35"/>
                  <a:pt x="651" y="35"/>
                </a:cubicBezTo>
                <a:cubicBezTo>
                  <a:pt x="652" y="33"/>
                  <a:pt x="652" y="33"/>
                  <a:pt x="652" y="33"/>
                </a:cubicBezTo>
                <a:cubicBezTo>
                  <a:pt x="660" y="34"/>
                  <a:pt x="661" y="35"/>
                  <a:pt x="669" y="36"/>
                </a:cubicBezTo>
                <a:cubicBezTo>
                  <a:pt x="669" y="34"/>
                  <a:pt x="669" y="34"/>
                  <a:pt x="669" y="34"/>
                </a:cubicBezTo>
                <a:cubicBezTo>
                  <a:pt x="683" y="38"/>
                  <a:pt x="683" y="38"/>
                  <a:pt x="683" y="38"/>
                </a:cubicBezTo>
                <a:cubicBezTo>
                  <a:pt x="682" y="37"/>
                  <a:pt x="694" y="39"/>
                  <a:pt x="696" y="40"/>
                </a:cubicBezTo>
                <a:cubicBezTo>
                  <a:pt x="703" y="42"/>
                  <a:pt x="698" y="44"/>
                  <a:pt x="711" y="46"/>
                </a:cubicBezTo>
                <a:cubicBezTo>
                  <a:pt x="710" y="45"/>
                  <a:pt x="710" y="45"/>
                  <a:pt x="710" y="45"/>
                </a:cubicBezTo>
                <a:cubicBezTo>
                  <a:pt x="718" y="47"/>
                  <a:pt x="723" y="48"/>
                  <a:pt x="733" y="52"/>
                </a:cubicBezTo>
                <a:cubicBezTo>
                  <a:pt x="732" y="52"/>
                  <a:pt x="730" y="51"/>
                  <a:pt x="728" y="51"/>
                </a:cubicBezTo>
                <a:cubicBezTo>
                  <a:pt x="743" y="57"/>
                  <a:pt x="766" y="65"/>
                  <a:pt x="771" y="71"/>
                </a:cubicBezTo>
                <a:cubicBezTo>
                  <a:pt x="770" y="71"/>
                  <a:pt x="764" y="68"/>
                  <a:pt x="763" y="69"/>
                </a:cubicBezTo>
                <a:cubicBezTo>
                  <a:pt x="743" y="57"/>
                  <a:pt x="747" y="64"/>
                  <a:pt x="721" y="53"/>
                </a:cubicBezTo>
                <a:cubicBezTo>
                  <a:pt x="721" y="49"/>
                  <a:pt x="698" y="48"/>
                  <a:pt x="694" y="44"/>
                </a:cubicBezTo>
                <a:cubicBezTo>
                  <a:pt x="704" y="47"/>
                  <a:pt x="719" y="49"/>
                  <a:pt x="717" y="48"/>
                </a:cubicBezTo>
                <a:cubicBezTo>
                  <a:pt x="708" y="46"/>
                  <a:pt x="693" y="42"/>
                  <a:pt x="687" y="41"/>
                </a:cubicBezTo>
                <a:cubicBezTo>
                  <a:pt x="693" y="43"/>
                  <a:pt x="691" y="44"/>
                  <a:pt x="686" y="44"/>
                </a:cubicBezTo>
                <a:cubicBezTo>
                  <a:pt x="701" y="46"/>
                  <a:pt x="730" y="57"/>
                  <a:pt x="751" y="67"/>
                </a:cubicBezTo>
                <a:cubicBezTo>
                  <a:pt x="749" y="64"/>
                  <a:pt x="749" y="64"/>
                  <a:pt x="749" y="64"/>
                </a:cubicBezTo>
                <a:cubicBezTo>
                  <a:pt x="768" y="71"/>
                  <a:pt x="746" y="65"/>
                  <a:pt x="760" y="71"/>
                </a:cubicBezTo>
                <a:cubicBezTo>
                  <a:pt x="767" y="73"/>
                  <a:pt x="767" y="73"/>
                  <a:pt x="767" y="73"/>
                </a:cubicBezTo>
                <a:cubicBezTo>
                  <a:pt x="768" y="74"/>
                  <a:pt x="768" y="74"/>
                  <a:pt x="768" y="74"/>
                </a:cubicBezTo>
                <a:cubicBezTo>
                  <a:pt x="771" y="75"/>
                  <a:pt x="775" y="76"/>
                  <a:pt x="779" y="78"/>
                </a:cubicBezTo>
                <a:cubicBezTo>
                  <a:pt x="772" y="73"/>
                  <a:pt x="774" y="77"/>
                  <a:pt x="767" y="72"/>
                </a:cubicBezTo>
                <a:cubicBezTo>
                  <a:pt x="760" y="68"/>
                  <a:pt x="768" y="71"/>
                  <a:pt x="770" y="71"/>
                </a:cubicBezTo>
                <a:cubicBezTo>
                  <a:pt x="775" y="73"/>
                  <a:pt x="791" y="83"/>
                  <a:pt x="781" y="78"/>
                </a:cubicBezTo>
                <a:cubicBezTo>
                  <a:pt x="787" y="81"/>
                  <a:pt x="793" y="84"/>
                  <a:pt x="799" y="88"/>
                </a:cubicBezTo>
                <a:cubicBezTo>
                  <a:pt x="799" y="88"/>
                  <a:pt x="795" y="86"/>
                  <a:pt x="793" y="85"/>
                </a:cubicBezTo>
                <a:cubicBezTo>
                  <a:pt x="797" y="88"/>
                  <a:pt x="801" y="91"/>
                  <a:pt x="805" y="94"/>
                </a:cubicBezTo>
                <a:cubicBezTo>
                  <a:pt x="805" y="94"/>
                  <a:pt x="805" y="94"/>
                  <a:pt x="805" y="94"/>
                </a:cubicBezTo>
                <a:cubicBezTo>
                  <a:pt x="815" y="100"/>
                  <a:pt x="827" y="112"/>
                  <a:pt x="835" y="118"/>
                </a:cubicBezTo>
                <a:cubicBezTo>
                  <a:pt x="821" y="102"/>
                  <a:pt x="843" y="124"/>
                  <a:pt x="842" y="122"/>
                </a:cubicBezTo>
                <a:cubicBezTo>
                  <a:pt x="847" y="128"/>
                  <a:pt x="846" y="132"/>
                  <a:pt x="835" y="121"/>
                </a:cubicBezTo>
                <a:cubicBezTo>
                  <a:pt x="832" y="117"/>
                  <a:pt x="824" y="110"/>
                  <a:pt x="818" y="105"/>
                </a:cubicBezTo>
                <a:cubicBezTo>
                  <a:pt x="825" y="112"/>
                  <a:pt x="828" y="114"/>
                  <a:pt x="833" y="120"/>
                </a:cubicBezTo>
                <a:cubicBezTo>
                  <a:pt x="829" y="116"/>
                  <a:pt x="840" y="128"/>
                  <a:pt x="839" y="129"/>
                </a:cubicBezTo>
                <a:cubicBezTo>
                  <a:pt x="837" y="128"/>
                  <a:pt x="835" y="127"/>
                  <a:pt x="828" y="119"/>
                </a:cubicBezTo>
                <a:cubicBezTo>
                  <a:pt x="818" y="108"/>
                  <a:pt x="828" y="117"/>
                  <a:pt x="825" y="114"/>
                </a:cubicBezTo>
                <a:cubicBezTo>
                  <a:pt x="823" y="109"/>
                  <a:pt x="809" y="100"/>
                  <a:pt x="802" y="94"/>
                </a:cubicBezTo>
                <a:cubicBezTo>
                  <a:pt x="801" y="93"/>
                  <a:pt x="804" y="95"/>
                  <a:pt x="805" y="95"/>
                </a:cubicBezTo>
                <a:cubicBezTo>
                  <a:pt x="799" y="91"/>
                  <a:pt x="784" y="81"/>
                  <a:pt x="782" y="82"/>
                </a:cubicBezTo>
                <a:cubicBezTo>
                  <a:pt x="789" y="85"/>
                  <a:pt x="794" y="89"/>
                  <a:pt x="800" y="92"/>
                </a:cubicBezTo>
                <a:cubicBezTo>
                  <a:pt x="803" y="95"/>
                  <a:pt x="794" y="90"/>
                  <a:pt x="799" y="94"/>
                </a:cubicBezTo>
                <a:cubicBezTo>
                  <a:pt x="803" y="96"/>
                  <a:pt x="807" y="99"/>
                  <a:pt x="811" y="103"/>
                </a:cubicBezTo>
                <a:cubicBezTo>
                  <a:pt x="810" y="103"/>
                  <a:pt x="810" y="103"/>
                  <a:pt x="810" y="103"/>
                </a:cubicBezTo>
                <a:cubicBezTo>
                  <a:pt x="819" y="111"/>
                  <a:pt x="832" y="124"/>
                  <a:pt x="841" y="135"/>
                </a:cubicBezTo>
                <a:cubicBezTo>
                  <a:pt x="845" y="135"/>
                  <a:pt x="851" y="140"/>
                  <a:pt x="856" y="143"/>
                </a:cubicBezTo>
                <a:cubicBezTo>
                  <a:pt x="867" y="161"/>
                  <a:pt x="876" y="182"/>
                  <a:pt x="879" y="203"/>
                </a:cubicBezTo>
                <a:cubicBezTo>
                  <a:pt x="879" y="203"/>
                  <a:pt x="880" y="203"/>
                  <a:pt x="880" y="204"/>
                </a:cubicBezTo>
                <a:cubicBezTo>
                  <a:pt x="881" y="210"/>
                  <a:pt x="882" y="222"/>
                  <a:pt x="880" y="221"/>
                </a:cubicBezTo>
                <a:cubicBezTo>
                  <a:pt x="883" y="228"/>
                  <a:pt x="882" y="247"/>
                  <a:pt x="883" y="244"/>
                </a:cubicBezTo>
                <a:cubicBezTo>
                  <a:pt x="883" y="246"/>
                  <a:pt x="883" y="246"/>
                  <a:pt x="883" y="246"/>
                </a:cubicBezTo>
                <a:cubicBezTo>
                  <a:pt x="880" y="254"/>
                  <a:pt x="877" y="266"/>
                  <a:pt x="868" y="286"/>
                </a:cubicBezTo>
                <a:cubicBezTo>
                  <a:pt x="867" y="290"/>
                  <a:pt x="867" y="291"/>
                  <a:pt x="869" y="291"/>
                </a:cubicBezTo>
                <a:cubicBezTo>
                  <a:pt x="867" y="295"/>
                  <a:pt x="864" y="298"/>
                  <a:pt x="862" y="302"/>
                </a:cubicBezTo>
                <a:cubicBezTo>
                  <a:pt x="863" y="299"/>
                  <a:pt x="863" y="297"/>
                  <a:pt x="866" y="291"/>
                </a:cubicBezTo>
                <a:cubicBezTo>
                  <a:pt x="861" y="301"/>
                  <a:pt x="855" y="311"/>
                  <a:pt x="849" y="320"/>
                </a:cubicBezTo>
                <a:cubicBezTo>
                  <a:pt x="850" y="318"/>
                  <a:pt x="850" y="318"/>
                  <a:pt x="850" y="318"/>
                </a:cubicBezTo>
                <a:cubicBezTo>
                  <a:pt x="842" y="329"/>
                  <a:pt x="842" y="329"/>
                  <a:pt x="842" y="329"/>
                </a:cubicBezTo>
                <a:cubicBezTo>
                  <a:pt x="847" y="323"/>
                  <a:pt x="854" y="313"/>
                  <a:pt x="853" y="317"/>
                </a:cubicBezTo>
                <a:cubicBezTo>
                  <a:pt x="845" y="330"/>
                  <a:pt x="839" y="336"/>
                  <a:pt x="831" y="347"/>
                </a:cubicBezTo>
                <a:cubicBezTo>
                  <a:pt x="829" y="345"/>
                  <a:pt x="826" y="348"/>
                  <a:pt x="828" y="344"/>
                </a:cubicBezTo>
                <a:cubicBezTo>
                  <a:pt x="828" y="343"/>
                  <a:pt x="829" y="343"/>
                  <a:pt x="829" y="343"/>
                </a:cubicBezTo>
                <a:cubicBezTo>
                  <a:pt x="831" y="338"/>
                  <a:pt x="837" y="329"/>
                  <a:pt x="841" y="323"/>
                </a:cubicBezTo>
                <a:cubicBezTo>
                  <a:pt x="823" y="344"/>
                  <a:pt x="828" y="339"/>
                  <a:pt x="810" y="356"/>
                </a:cubicBezTo>
                <a:cubicBezTo>
                  <a:pt x="807" y="357"/>
                  <a:pt x="825" y="339"/>
                  <a:pt x="820" y="342"/>
                </a:cubicBezTo>
                <a:cubicBezTo>
                  <a:pt x="826" y="337"/>
                  <a:pt x="831" y="331"/>
                  <a:pt x="836" y="325"/>
                </a:cubicBezTo>
                <a:cubicBezTo>
                  <a:pt x="833" y="328"/>
                  <a:pt x="833" y="329"/>
                  <a:pt x="832" y="331"/>
                </a:cubicBezTo>
                <a:cubicBezTo>
                  <a:pt x="841" y="318"/>
                  <a:pt x="846" y="314"/>
                  <a:pt x="850" y="303"/>
                </a:cubicBezTo>
                <a:cubicBezTo>
                  <a:pt x="855" y="297"/>
                  <a:pt x="845" y="313"/>
                  <a:pt x="850" y="306"/>
                </a:cubicBezTo>
                <a:cubicBezTo>
                  <a:pt x="847" y="313"/>
                  <a:pt x="844" y="319"/>
                  <a:pt x="843" y="323"/>
                </a:cubicBezTo>
                <a:cubicBezTo>
                  <a:pt x="854" y="308"/>
                  <a:pt x="847" y="313"/>
                  <a:pt x="855" y="300"/>
                </a:cubicBezTo>
                <a:cubicBezTo>
                  <a:pt x="861" y="290"/>
                  <a:pt x="861" y="290"/>
                  <a:pt x="861" y="290"/>
                </a:cubicBezTo>
                <a:cubicBezTo>
                  <a:pt x="864" y="284"/>
                  <a:pt x="859" y="292"/>
                  <a:pt x="859" y="292"/>
                </a:cubicBezTo>
                <a:cubicBezTo>
                  <a:pt x="862" y="285"/>
                  <a:pt x="864" y="282"/>
                  <a:pt x="866" y="276"/>
                </a:cubicBezTo>
                <a:cubicBezTo>
                  <a:pt x="865" y="278"/>
                  <a:pt x="863" y="281"/>
                  <a:pt x="863" y="280"/>
                </a:cubicBezTo>
                <a:cubicBezTo>
                  <a:pt x="868" y="271"/>
                  <a:pt x="870" y="261"/>
                  <a:pt x="874" y="252"/>
                </a:cubicBezTo>
                <a:cubicBezTo>
                  <a:pt x="872" y="257"/>
                  <a:pt x="873" y="246"/>
                  <a:pt x="873" y="241"/>
                </a:cubicBezTo>
                <a:cubicBezTo>
                  <a:pt x="872" y="248"/>
                  <a:pt x="869" y="254"/>
                  <a:pt x="867" y="260"/>
                </a:cubicBezTo>
                <a:cubicBezTo>
                  <a:pt x="861" y="283"/>
                  <a:pt x="853" y="297"/>
                  <a:pt x="838" y="320"/>
                </a:cubicBezTo>
                <a:cubicBezTo>
                  <a:pt x="839" y="318"/>
                  <a:pt x="839" y="318"/>
                  <a:pt x="839" y="318"/>
                </a:cubicBezTo>
                <a:cubicBezTo>
                  <a:pt x="810" y="350"/>
                  <a:pt x="819" y="348"/>
                  <a:pt x="790" y="373"/>
                </a:cubicBezTo>
                <a:cubicBezTo>
                  <a:pt x="788" y="373"/>
                  <a:pt x="775" y="384"/>
                  <a:pt x="775" y="382"/>
                </a:cubicBezTo>
                <a:cubicBezTo>
                  <a:pt x="785" y="375"/>
                  <a:pt x="782" y="376"/>
                  <a:pt x="779" y="377"/>
                </a:cubicBezTo>
                <a:cubicBezTo>
                  <a:pt x="774" y="381"/>
                  <a:pt x="771" y="386"/>
                  <a:pt x="760" y="392"/>
                </a:cubicBezTo>
                <a:cubicBezTo>
                  <a:pt x="763" y="388"/>
                  <a:pt x="753" y="394"/>
                  <a:pt x="763" y="387"/>
                </a:cubicBezTo>
                <a:cubicBezTo>
                  <a:pt x="748" y="396"/>
                  <a:pt x="741" y="402"/>
                  <a:pt x="733" y="407"/>
                </a:cubicBezTo>
                <a:cubicBezTo>
                  <a:pt x="709" y="423"/>
                  <a:pt x="725" y="410"/>
                  <a:pt x="700" y="424"/>
                </a:cubicBezTo>
                <a:cubicBezTo>
                  <a:pt x="703" y="421"/>
                  <a:pt x="703" y="421"/>
                  <a:pt x="703" y="421"/>
                </a:cubicBezTo>
                <a:cubicBezTo>
                  <a:pt x="687" y="430"/>
                  <a:pt x="687" y="430"/>
                  <a:pt x="687" y="430"/>
                </a:cubicBezTo>
                <a:cubicBezTo>
                  <a:pt x="693" y="428"/>
                  <a:pt x="693" y="428"/>
                  <a:pt x="693" y="428"/>
                </a:cubicBezTo>
                <a:cubicBezTo>
                  <a:pt x="687" y="432"/>
                  <a:pt x="680" y="435"/>
                  <a:pt x="674" y="438"/>
                </a:cubicBezTo>
                <a:cubicBezTo>
                  <a:pt x="662" y="444"/>
                  <a:pt x="679" y="437"/>
                  <a:pt x="678" y="439"/>
                </a:cubicBezTo>
                <a:cubicBezTo>
                  <a:pt x="681" y="435"/>
                  <a:pt x="681" y="435"/>
                  <a:pt x="681" y="435"/>
                </a:cubicBezTo>
                <a:cubicBezTo>
                  <a:pt x="690" y="432"/>
                  <a:pt x="700" y="425"/>
                  <a:pt x="702" y="426"/>
                </a:cubicBezTo>
                <a:cubicBezTo>
                  <a:pt x="689" y="432"/>
                  <a:pt x="693" y="432"/>
                  <a:pt x="688" y="435"/>
                </a:cubicBezTo>
                <a:cubicBezTo>
                  <a:pt x="700" y="428"/>
                  <a:pt x="700" y="428"/>
                  <a:pt x="700" y="428"/>
                </a:cubicBezTo>
                <a:cubicBezTo>
                  <a:pt x="704" y="427"/>
                  <a:pt x="704" y="427"/>
                  <a:pt x="704" y="427"/>
                </a:cubicBezTo>
                <a:cubicBezTo>
                  <a:pt x="717" y="422"/>
                  <a:pt x="726" y="416"/>
                  <a:pt x="732" y="412"/>
                </a:cubicBezTo>
                <a:cubicBezTo>
                  <a:pt x="727" y="414"/>
                  <a:pt x="725" y="417"/>
                  <a:pt x="720" y="419"/>
                </a:cubicBezTo>
                <a:cubicBezTo>
                  <a:pt x="725" y="413"/>
                  <a:pt x="740" y="406"/>
                  <a:pt x="752" y="396"/>
                </a:cubicBezTo>
                <a:cubicBezTo>
                  <a:pt x="753" y="397"/>
                  <a:pt x="757" y="394"/>
                  <a:pt x="756" y="395"/>
                </a:cubicBezTo>
                <a:cubicBezTo>
                  <a:pt x="755" y="396"/>
                  <a:pt x="753" y="397"/>
                  <a:pt x="752" y="398"/>
                </a:cubicBezTo>
                <a:cubicBezTo>
                  <a:pt x="753" y="398"/>
                  <a:pt x="746" y="403"/>
                  <a:pt x="759" y="396"/>
                </a:cubicBezTo>
                <a:cubicBezTo>
                  <a:pt x="755" y="400"/>
                  <a:pt x="747" y="408"/>
                  <a:pt x="747" y="408"/>
                </a:cubicBezTo>
                <a:cubicBezTo>
                  <a:pt x="740" y="413"/>
                  <a:pt x="729" y="419"/>
                  <a:pt x="723" y="422"/>
                </a:cubicBezTo>
                <a:cubicBezTo>
                  <a:pt x="723" y="422"/>
                  <a:pt x="723" y="422"/>
                  <a:pt x="723" y="422"/>
                </a:cubicBezTo>
                <a:cubicBezTo>
                  <a:pt x="716" y="426"/>
                  <a:pt x="702" y="433"/>
                  <a:pt x="700" y="433"/>
                </a:cubicBezTo>
                <a:cubicBezTo>
                  <a:pt x="696" y="435"/>
                  <a:pt x="684" y="441"/>
                  <a:pt x="697" y="436"/>
                </a:cubicBezTo>
                <a:cubicBezTo>
                  <a:pt x="690" y="440"/>
                  <a:pt x="684" y="443"/>
                  <a:pt x="677" y="446"/>
                </a:cubicBezTo>
                <a:cubicBezTo>
                  <a:pt x="679" y="443"/>
                  <a:pt x="660" y="450"/>
                  <a:pt x="679" y="440"/>
                </a:cubicBezTo>
                <a:close/>
                <a:moveTo>
                  <a:pt x="708" y="446"/>
                </a:moveTo>
                <a:cubicBezTo>
                  <a:pt x="708" y="448"/>
                  <a:pt x="694" y="455"/>
                  <a:pt x="690" y="458"/>
                </a:cubicBezTo>
                <a:cubicBezTo>
                  <a:pt x="687" y="460"/>
                  <a:pt x="670" y="467"/>
                  <a:pt x="673" y="465"/>
                </a:cubicBezTo>
                <a:cubicBezTo>
                  <a:pt x="685" y="460"/>
                  <a:pt x="683" y="457"/>
                  <a:pt x="694" y="455"/>
                </a:cubicBezTo>
                <a:cubicBezTo>
                  <a:pt x="695" y="453"/>
                  <a:pt x="693" y="454"/>
                  <a:pt x="688" y="455"/>
                </a:cubicBezTo>
                <a:cubicBezTo>
                  <a:pt x="690" y="454"/>
                  <a:pt x="690" y="454"/>
                  <a:pt x="690" y="454"/>
                </a:cubicBezTo>
                <a:cubicBezTo>
                  <a:pt x="695" y="452"/>
                  <a:pt x="698" y="450"/>
                  <a:pt x="702" y="448"/>
                </a:cubicBezTo>
                <a:cubicBezTo>
                  <a:pt x="706" y="447"/>
                  <a:pt x="709" y="445"/>
                  <a:pt x="708" y="446"/>
                </a:cubicBezTo>
                <a:close/>
                <a:moveTo>
                  <a:pt x="751" y="423"/>
                </a:moveTo>
                <a:cubicBezTo>
                  <a:pt x="740" y="429"/>
                  <a:pt x="729" y="436"/>
                  <a:pt x="722" y="439"/>
                </a:cubicBezTo>
                <a:cubicBezTo>
                  <a:pt x="725" y="437"/>
                  <a:pt x="725" y="437"/>
                  <a:pt x="725" y="437"/>
                </a:cubicBezTo>
                <a:cubicBezTo>
                  <a:pt x="776" y="409"/>
                  <a:pt x="753" y="418"/>
                  <a:pt x="722" y="432"/>
                </a:cubicBezTo>
                <a:cubicBezTo>
                  <a:pt x="738" y="423"/>
                  <a:pt x="756" y="414"/>
                  <a:pt x="772" y="403"/>
                </a:cubicBezTo>
                <a:cubicBezTo>
                  <a:pt x="770" y="403"/>
                  <a:pt x="770" y="403"/>
                  <a:pt x="770" y="403"/>
                </a:cubicBezTo>
                <a:cubicBezTo>
                  <a:pt x="775" y="400"/>
                  <a:pt x="779" y="397"/>
                  <a:pt x="782" y="395"/>
                </a:cubicBezTo>
                <a:cubicBezTo>
                  <a:pt x="783" y="396"/>
                  <a:pt x="759" y="417"/>
                  <a:pt x="751" y="423"/>
                </a:cubicBezTo>
                <a:close/>
                <a:moveTo>
                  <a:pt x="787" y="400"/>
                </a:moveTo>
                <a:cubicBezTo>
                  <a:pt x="788" y="399"/>
                  <a:pt x="787" y="399"/>
                  <a:pt x="785" y="400"/>
                </a:cubicBezTo>
                <a:cubicBezTo>
                  <a:pt x="795" y="393"/>
                  <a:pt x="795" y="393"/>
                  <a:pt x="795" y="393"/>
                </a:cubicBezTo>
                <a:cubicBezTo>
                  <a:pt x="794" y="394"/>
                  <a:pt x="796" y="393"/>
                  <a:pt x="787" y="400"/>
                </a:cubicBezTo>
                <a:close/>
                <a:moveTo>
                  <a:pt x="881" y="298"/>
                </a:moveTo>
                <a:cubicBezTo>
                  <a:pt x="879" y="305"/>
                  <a:pt x="871" y="317"/>
                  <a:pt x="870" y="318"/>
                </a:cubicBezTo>
                <a:cubicBezTo>
                  <a:pt x="871" y="321"/>
                  <a:pt x="857" y="340"/>
                  <a:pt x="851" y="347"/>
                </a:cubicBezTo>
                <a:cubicBezTo>
                  <a:pt x="836" y="364"/>
                  <a:pt x="840" y="356"/>
                  <a:pt x="826" y="371"/>
                </a:cubicBezTo>
                <a:cubicBezTo>
                  <a:pt x="832" y="367"/>
                  <a:pt x="832" y="367"/>
                  <a:pt x="832" y="367"/>
                </a:cubicBezTo>
                <a:cubicBezTo>
                  <a:pt x="819" y="380"/>
                  <a:pt x="813" y="385"/>
                  <a:pt x="797" y="396"/>
                </a:cubicBezTo>
                <a:cubicBezTo>
                  <a:pt x="794" y="397"/>
                  <a:pt x="805" y="391"/>
                  <a:pt x="808" y="388"/>
                </a:cubicBezTo>
                <a:cubicBezTo>
                  <a:pt x="805" y="389"/>
                  <a:pt x="802" y="391"/>
                  <a:pt x="799" y="392"/>
                </a:cubicBezTo>
                <a:cubicBezTo>
                  <a:pt x="803" y="390"/>
                  <a:pt x="808" y="383"/>
                  <a:pt x="809" y="385"/>
                </a:cubicBezTo>
                <a:cubicBezTo>
                  <a:pt x="809" y="384"/>
                  <a:pt x="813" y="379"/>
                  <a:pt x="804" y="387"/>
                </a:cubicBezTo>
                <a:cubicBezTo>
                  <a:pt x="810" y="381"/>
                  <a:pt x="810" y="381"/>
                  <a:pt x="810" y="381"/>
                </a:cubicBezTo>
                <a:cubicBezTo>
                  <a:pt x="809" y="381"/>
                  <a:pt x="809" y="381"/>
                  <a:pt x="809" y="381"/>
                </a:cubicBezTo>
                <a:cubicBezTo>
                  <a:pt x="815" y="376"/>
                  <a:pt x="815" y="376"/>
                  <a:pt x="815" y="376"/>
                </a:cubicBezTo>
                <a:cubicBezTo>
                  <a:pt x="818" y="374"/>
                  <a:pt x="823" y="370"/>
                  <a:pt x="827" y="367"/>
                </a:cubicBezTo>
                <a:cubicBezTo>
                  <a:pt x="828" y="367"/>
                  <a:pt x="824" y="371"/>
                  <a:pt x="821" y="373"/>
                </a:cubicBezTo>
                <a:cubicBezTo>
                  <a:pt x="828" y="368"/>
                  <a:pt x="834" y="363"/>
                  <a:pt x="837" y="359"/>
                </a:cubicBezTo>
                <a:cubicBezTo>
                  <a:pt x="827" y="368"/>
                  <a:pt x="832" y="363"/>
                  <a:pt x="829" y="364"/>
                </a:cubicBezTo>
                <a:cubicBezTo>
                  <a:pt x="834" y="358"/>
                  <a:pt x="843" y="348"/>
                  <a:pt x="846" y="344"/>
                </a:cubicBezTo>
                <a:cubicBezTo>
                  <a:pt x="854" y="336"/>
                  <a:pt x="860" y="329"/>
                  <a:pt x="857" y="336"/>
                </a:cubicBezTo>
                <a:cubicBezTo>
                  <a:pt x="860" y="330"/>
                  <a:pt x="866" y="324"/>
                  <a:pt x="868" y="316"/>
                </a:cubicBezTo>
                <a:cubicBezTo>
                  <a:pt x="862" y="329"/>
                  <a:pt x="866" y="315"/>
                  <a:pt x="857" y="331"/>
                </a:cubicBezTo>
                <a:cubicBezTo>
                  <a:pt x="852" y="334"/>
                  <a:pt x="865" y="318"/>
                  <a:pt x="870" y="310"/>
                </a:cubicBezTo>
                <a:cubicBezTo>
                  <a:pt x="868" y="315"/>
                  <a:pt x="871" y="311"/>
                  <a:pt x="870" y="313"/>
                </a:cubicBezTo>
                <a:cubicBezTo>
                  <a:pt x="877" y="300"/>
                  <a:pt x="872" y="305"/>
                  <a:pt x="867" y="313"/>
                </a:cubicBezTo>
                <a:cubicBezTo>
                  <a:pt x="869" y="309"/>
                  <a:pt x="871" y="304"/>
                  <a:pt x="873" y="299"/>
                </a:cubicBezTo>
                <a:cubicBezTo>
                  <a:pt x="873" y="300"/>
                  <a:pt x="873" y="300"/>
                  <a:pt x="873" y="300"/>
                </a:cubicBezTo>
                <a:cubicBezTo>
                  <a:pt x="875" y="295"/>
                  <a:pt x="877" y="290"/>
                  <a:pt x="879" y="285"/>
                </a:cubicBezTo>
                <a:cubicBezTo>
                  <a:pt x="881" y="284"/>
                  <a:pt x="882" y="284"/>
                  <a:pt x="880" y="288"/>
                </a:cubicBezTo>
                <a:cubicBezTo>
                  <a:pt x="882" y="285"/>
                  <a:pt x="883" y="283"/>
                  <a:pt x="885" y="280"/>
                </a:cubicBezTo>
                <a:cubicBezTo>
                  <a:pt x="883" y="284"/>
                  <a:pt x="882" y="288"/>
                  <a:pt x="880" y="293"/>
                </a:cubicBezTo>
                <a:cubicBezTo>
                  <a:pt x="884" y="288"/>
                  <a:pt x="886" y="279"/>
                  <a:pt x="888" y="272"/>
                </a:cubicBezTo>
                <a:cubicBezTo>
                  <a:pt x="891" y="265"/>
                  <a:pt x="884" y="290"/>
                  <a:pt x="881" y="298"/>
                </a:cubicBezTo>
                <a:close/>
                <a:moveTo>
                  <a:pt x="889" y="232"/>
                </a:moveTo>
                <a:cubicBezTo>
                  <a:pt x="889" y="226"/>
                  <a:pt x="889" y="220"/>
                  <a:pt x="888" y="215"/>
                </a:cubicBezTo>
                <a:cubicBezTo>
                  <a:pt x="889" y="213"/>
                  <a:pt x="889" y="213"/>
                  <a:pt x="889" y="213"/>
                </a:cubicBezTo>
                <a:cubicBezTo>
                  <a:pt x="887" y="186"/>
                  <a:pt x="878" y="168"/>
                  <a:pt x="864" y="143"/>
                </a:cubicBezTo>
                <a:cubicBezTo>
                  <a:pt x="867" y="146"/>
                  <a:pt x="872" y="156"/>
                  <a:pt x="871" y="154"/>
                </a:cubicBezTo>
                <a:cubicBezTo>
                  <a:pt x="863" y="139"/>
                  <a:pt x="862" y="143"/>
                  <a:pt x="854" y="128"/>
                </a:cubicBezTo>
                <a:cubicBezTo>
                  <a:pt x="868" y="148"/>
                  <a:pt x="845" y="116"/>
                  <a:pt x="859" y="133"/>
                </a:cubicBezTo>
                <a:cubicBezTo>
                  <a:pt x="841" y="109"/>
                  <a:pt x="817" y="86"/>
                  <a:pt x="800" y="75"/>
                </a:cubicBezTo>
                <a:cubicBezTo>
                  <a:pt x="804" y="79"/>
                  <a:pt x="793" y="72"/>
                  <a:pt x="792" y="72"/>
                </a:cubicBezTo>
                <a:cubicBezTo>
                  <a:pt x="788" y="69"/>
                  <a:pt x="790" y="69"/>
                  <a:pt x="793" y="72"/>
                </a:cubicBezTo>
                <a:cubicBezTo>
                  <a:pt x="785" y="66"/>
                  <a:pt x="784" y="64"/>
                  <a:pt x="786" y="64"/>
                </a:cubicBezTo>
                <a:cubicBezTo>
                  <a:pt x="792" y="67"/>
                  <a:pt x="798" y="71"/>
                  <a:pt x="804" y="75"/>
                </a:cubicBezTo>
                <a:cubicBezTo>
                  <a:pt x="798" y="71"/>
                  <a:pt x="796" y="68"/>
                  <a:pt x="791" y="65"/>
                </a:cubicBezTo>
                <a:cubicBezTo>
                  <a:pt x="791" y="65"/>
                  <a:pt x="791" y="65"/>
                  <a:pt x="791" y="65"/>
                </a:cubicBezTo>
                <a:cubicBezTo>
                  <a:pt x="791" y="65"/>
                  <a:pt x="791" y="65"/>
                  <a:pt x="791" y="65"/>
                </a:cubicBezTo>
                <a:cubicBezTo>
                  <a:pt x="789" y="63"/>
                  <a:pt x="786" y="62"/>
                  <a:pt x="783" y="60"/>
                </a:cubicBezTo>
                <a:cubicBezTo>
                  <a:pt x="780" y="59"/>
                  <a:pt x="780" y="60"/>
                  <a:pt x="780" y="60"/>
                </a:cubicBezTo>
                <a:cubicBezTo>
                  <a:pt x="773" y="58"/>
                  <a:pt x="765" y="55"/>
                  <a:pt x="755" y="52"/>
                </a:cubicBezTo>
                <a:cubicBezTo>
                  <a:pt x="756" y="52"/>
                  <a:pt x="756" y="52"/>
                  <a:pt x="756" y="52"/>
                </a:cubicBezTo>
                <a:cubicBezTo>
                  <a:pt x="749" y="49"/>
                  <a:pt x="741" y="46"/>
                  <a:pt x="734" y="44"/>
                </a:cubicBezTo>
                <a:cubicBezTo>
                  <a:pt x="737" y="44"/>
                  <a:pt x="737" y="44"/>
                  <a:pt x="737" y="44"/>
                </a:cubicBezTo>
                <a:cubicBezTo>
                  <a:pt x="733" y="43"/>
                  <a:pt x="729" y="42"/>
                  <a:pt x="724" y="41"/>
                </a:cubicBezTo>
                <a:cubicBezTo>
                  <a:pt x="725" y="39"/>
                  <a:pt x="720" y="39"/>
                  <a:pt x="722" y="38"/>
                </a:cubicBezTo>
                <a:cubicBezTo>
                  <a:pt x="714" y="33"/>
                  <a:pt x="693" y="31"/>
                  <a:pt x="675" y="27"/>
                </a:cubicBezTo>
                <a:cubicBezTo>
                  <a:pt x="678" y="27"/>
                  <a:pt x="678" y="27"/>
                  <a:pt x="678" y="27"/>
                </a:cubicBezTo>
                <a:cubicBezTo>
                  <a:pt x="668" y="27"/>
                  <a:pt x="644" y="21"/>
                  <a:pt x="628" y="20"/>
                </a:cubicBezTo>
                <a:cubicBezTo>
                  <a:pt x="629" y="19"/>
                  <a:pt x="629" y="19"/>
                  <a:pt x="629" y="19"/>
                </a:cubicBezTo>
                <a:cubicBezTo>
                  <a:pt x="638" y="20"/>
                  <a:pt x="640" y="19"/>
                  <a:pt x="636" y="18"/>
                </a:cubicBezTo>
                <a:cubicBezTo>
                  <a:pt x="639" y="18"/>
                  <a:pt x="644" y="18"/>
                  <a:pt x="648" y="18"/>
                </a:cubicBezTo>
                <a:cubicBezTo>
                  <a:pt x="653" y="19"/>
                  <a:pt x="668" y="21"/>
                  <a:pt x="669" y="23"/>
                </a:cubicBezTo>
                <a:cubicBezTo>
                  <a:pt x="658" y="21"/>
                  <a:pt x="659" y="21"/>
                  <a:pt x="664" y="23"/>
                </a:cubicBezTo>
                <a:cubicBezTo>
                  <a:pt x="675" y="24"/>
                  <a:pt x="695" y="28"/>
                  <a:pt x="694" y="25"/>
                </a:cubicBezTo>
                <a:cubicBezTo>
                  <a:pt x="709" y="29"/>
                  <a:pt x="699" y="27"/>
                  <a:pt x="709" y="30"/>
                </a:cubicBezTo>
                <a:cubicBezTo>
                  <a:pt x="710" y="31"/>
                  <a:pt x="707" y="31"/>
                  <a:pt x="703" y="30"/>
                </a:cubicBezTo>
                <a:cubicBezTo>
                  <a:pt x="717" y="34"/>
                  <a:pt x="732" y="38"/>
                  <a:pt x="746" y="43"/>
                </a:cubicBezTo>
                <a:cubicBezTo>
                  <a:pt x="748" y="42"/>
                  <a:pt x="719" y="32"/>
                  <a:pt x="734" y="35"/>
                </a:cubicBezTo>
                <a:cubicBezTo>
                  <a:pt x="738" y="36"/>
                  <a:pt x="738" y="34"/>
                  <a:pt x="753" y="40"/>
                </a:cubicBezTo>
                <a:cubicBezTo>
                  <a:pt x="753" y="40"/>
                  <a:pt x="751" y="40"/>
                  <a:pt x="750" y="39"/>
                </a:cubicBezTo>
                <a:cubicBezTo>
                  <a:pt x="757" y="42"/>
                  <a:pt x="757" y="43"/>
                  <a:pt x="764" y="46"/>
                </a:cubicBezTo>
                <a:cubicBezTo>
                  <a:pt x="766" y="49"/>
                  <a:pt x="755" y="43"/>
                  <a:pt x="750" y="42"/>
                </a:cubicBezTo>
                <a:cubicBezTo>
                  <a:pt x="755" y="44"/>
                  <a:pt x="760" y="46"/>
                  <a:pt x="765" y="48"/>
                </a:cubicBezTo>
                <a:cubicBezTo>
                  <a:pt x="764" y="48"/>
                  <a:pt x="764" y="48"/>
                  <a:pt x="764" y="48"/>
                </a:cubicBezTo>
                <a:cubicBezTo>
                  <a:pt x="769" y="50"/>
                  <a:pt x="773" y="53"/>
                  <a:pt x="778" y="55"/>
                </a:cubicBezTo>
                <a:cubicBezTo>
                  <a:pt x="785" y="57"/>
                  <a:pt x="767" y="49"/>
                  <a:pt x="767" y="48"/>
                </a:cubicBezTo>
                <a:cubicBezTo>
                  <a:pt x="770" y="49"/>
                  <a:pt x="773" y="51"/>
                  <a:pt x="777" y="52"/>
                </a:cubicBezTo>
                <a:cubicBezTo>
                  <a:pt x="788" y="56"/>
                  <a:pt x="815" y="73"/>
                  <a:pt x="822" y="83"/>
                </a:cubicBezTo>
                <a:cubicBezTo>
                  <a:pt x="832" y="92"/>
                  <a:pt x="829" y="87"/>
                  <a:pt x="832" y="88"/>
                </a:cubicBezTo>
                <a:cubicBezTo>
                  <a:pt x="839" y="93"/>
                  <a:pt x="844" y="100"/>
                  <a:pt x="850" y="105"/>
                </a:cubicBezTo>
                <a:cubicBezTo>
                  <a:pt x="851" y="104"/>
                  <a:pt x="857" y="112"/>
                  <a:pt x="858" y="111"/>
                </a:cubicBezTo>
                <a:cubicBezTo>
                  <a:pt x="861" y="115"/>
                  <a:pt x="864" y="119"/>
                  <a:pt x="866" y="122"/>
                </a:cubicBezTo>
                <a:cubicBezTo>
                  <a:pt x="873" y="127"/>
                  <a:pt x="857" y="109"/>
                  <a:pt x="855" y="106"/>
                </a:cubicBezTo>
                <a:cubicBezTo>
                  <a:pt x="852" y="99"/>
                  <a:pt x="862" y="113"/>
                  <a:pt x="860" y="109"/>
                </a:cubicBezTo>
                <a:cubicBezTo>
                  <a:pt x="853" y="101"/>
                  <a:pt x="851" y="101"/>
                  <a:pt x="847" y="98"/>
                </a:cubicBezTo>
                <a:cubicBezTo>
                  <a:pt x="843" y="93"/>
                  <a:pt x="841" y="91"/>
                  <a:pt x="842" y="90"/>
                </a:cubicBezTo>
                <a:cubicBezTo>
                  <a:pt x="853" y="103"/>
                  <a:pt x="850" y="95"/>
                  <a:pt x="859" y="106"/>
                </a:cubicBezTo>
                <a:cubicBezTo>
                  <a:pt x="859" y="107"/>
                  <a:pt x="859" y="107"/>
                  <a:pt x="859" y="107"/>
                </a:cubicBezTo>
                <a:cubicBezTo>
                  <a:pt x="860" y="106"/>
                  <a:pt x="872" y="122"/>
                  <a:pt x="876" y="128"/>
                </a:cubicBezTo>
                <a:cubicBezTo>
                  <a:pt x="883" y="142"/>
                  <a:pt x="868" y="119"/>
                  <a:pt x="867" y="120"/>
                </a:cubicBezTo>
                <a:cubicBezTo>
                  <a:pt x="871" y="125"/>
                  <a:pt x="875" y="130"/>
                  <a:pt x="878" y="135"/>
                </a:cubicBezTo>
                <a:cubicBezTo>
                  <a:pt x="873" y="129"/>
                  <a:pt x="877" y="136"/>
                  <a:pt x="870" y="128"/>
                </a:cubicBezTo>
                <a:cubicBezTo>
                  <a:pt x="876" y="137"/>
                  <a:pt x="876" y="139"/>
                  <a:pt x="882" y="148"/>
                </a:cubicBezTo>
                <a:cubicBezTo>
                  <a:pt x="874" y="138"/>
                  <a:pt x="887" y="162"/>
                  <a:pt x="886" y="164"/>
                </a:cubicBezTo>
                <a:cubicBezTo>
                  <a:pt x="882" y="153"/>
                  <a:pt x="872" y="134"/>
                  <a:pt x="872" y="134"/>
                </a:cubicBezTo>
                <a:cubicBezTo>
                  <a:pt x="871" y="132"/>
                  <a:pt x="864" y="121"/>
                  <a:pt x="861" y="117"/>
                </a:cubicBezTo>
                <a:cubicBezTo>
                  <a:pt x="854" y="111"/>
                  <a:pt x="854" y="111"/>
                  <a:pt x="854" y="111"/>
                </a:cubicBezTo>
                <a:cubicBezTo>
                  <a:pt x="860" y="119"/>
                  <a:pt x="868" y="129"/>
                  <a:pt x="865" y="127"/>
                </a:cubicBezTo>
                <a:cubicBezTo>
                  <a:pt x="868" y="130"/>
                  <a:pt x="870" y="134"/>
                  <a:pt x="873" y="138"/>
                </a:cubicBezTo>
                <a:cubicBezTo>
                  <a:pt x="864" y="127"/>
                  <a:pt x="864" y="128"/>
                  <a:pt x="855" y="119"/>
                </a:cubicBezTo>
                <a:cubicBezTo>
                  <a:pt x="869" y="140"/>
                  <a:pt x="882" y="156"/>
                  <a:pt x="887" y="176"/>
                </a:cubicBezTo>
                <a:cubicBezTo>
                  <a:pt x="886" y="173"/>
                  <a:pt x="886" y="173"/>
                  <a:pt x="886" y="173"/>
                </a:cubicBezTo>
                <a:cubicBezTo>
                  <a:pt x="898" y="213"/>
                  <a:pt x="892" y="224"/>
                  <a:pt x="889" y="232"/>
                </a:cubicBezTo>
                <a:close/>
              </a:path>
            </a:pathLst>
          </a:custGeom>
          <a:solidFill>
            <a:srgbClr val="0F863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少儿简体" panose="03000509000000000000" pitchFamily="65" charset="-122"/>
              <a:ea typeface="方正少儿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031" name="Picture 7" descr="C:\Users\Administrator.USER-20190306JC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18" y="1988840"/>
            <a:ext cx="953685" cy="1728192"/>
          </a:xfrm>
          <a:prstGeom prst="rect">
            <a:avLst/>
          </a:prstGeom>
          <a:noFill/>
        </p:spPr>
      </p:pic>
      <p:pic>
        <p:nvPicPr>
          <p:cNvPr id="1032" name="Picture 8" descr="C:\Users\Administrator.USER-20190306JC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8026" y="1988840"/>
            <a:ext cx="864096" cy="1666869"/>
          </a:xfrm>
          <a:prstGeom prst="rect">
            <a:avLst/>
          </a:prstGeom>
          <a:noFill/>
        </p:spPr>
      </p:pic>
      <p:pic>
        <p:nvPicPr>
          <p:cNvPr id="1033" name="Picture 9" descr="C:\Users\Administrator.USER-20190306JC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1762" y="1988840"/>
            <a:ext cx="855455" cy="1728192"/>
          </a:xfrm>
          <a:prstGeom prst="rect">
            <a:avLst/>
          </a:prstGeom>
          <a:noFill/>
        </p:spPr>
      </p:pic>
      <p:pic>
        <p:nvPicPr>
          <p:cNvPr id="1035" name="Picture 11" descr="C:\Users\Administrator.USER-20190306JC\Desktop\垃圾分类\垃圾分类PPT\图片\6b7fa0ff15b0aa794ca15c5bc272dda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1372" y="2132856"/>
            <a:ext cx="1285460" cy="1404000"/>
          </a:xfrm>
          <a:prstGeom prst="rect">
            <a:avLst/>
          </a:prstGeom>
          <a:noFill/>
        </p:spPr>
      </p:pic>
      <p:pic>
        <p:nvPicPr>
          <p:cNvPr id="51" name="Picture 7" descr="C:\Users\Administrator.USER-20190306JC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5425" y="4293097"/>
            <a:ext cx="953685" cy="1728192"/>
          </a:xfrm>
          <a:prstGeom prst="rect">
            <a:avLst/>
          </a:prstGeom>
          <a:noFill/>
        </p:spPr>
      </p:pic>
      <p:pic>
        <p:nvPicPr>
          <p:cNvPr id="52" name="Picture 9" descr="C:\Users\Administrator.USER-20190306JC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2218" y="4293097"/>
            <a:ext cx="855455" cy="1728192"/>
          </a:xfrm>
          <a:prstGeom prst="rect">
            <a:avLst/>
          </a:prstGeom>
          <a:noFill/>
        </p:spPr>
      </p:pic>
      <p:pic>
        <p:nvPicPr>
          <p:cNvPr id="53" name="Picture 8" descr="C:\Users\Administrator.USER-20190306JC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7713" y="4282412"/>
            <a:ext cx="864096" cy="1666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65794748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2" grpId="0"/>
      <p:bldP spid="23" grpId="0"/>
      <p:bldP spid="24" grpId="0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/>
      <p:bldP spid="69" grpId="0" animBg="1"/>
      <p:bldP spid="96" grpId="0" animBg="1"/>
      <p:bldP spid="9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0013" b="95861"/>
          <a:stretch/>
        </p:blipFill>
        <p:spPr>
          <a:xfrm>
            <a:off x="0" y="0"/>
            <a:ext cx="9180512" cy="29688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441"/>
            <a:ext cx="9144000" cy="525658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1115616" y="3501008"/>
            <a:ext cx="1080120" cy="24365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</a:rPr>
              <a:t>餐厨垃圾：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425479"/>
            <a:ext cx="1152128" cy="3231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 smtClean="0">
                <a:solidFill>
                  <a:schemeClr val="bg1">
                    <a:lumMod val="85000"/>
                  </a:schemeClr>
                </a:solidFill>
              </a:rPr>
              <a:t>餐厨垃圾</a:t>
            </a:r>
            <a:endParaRPr lang="zh-CN" altLang="en-US" sz="15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73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26235" y="476672"/>
            <a:ext cx="67025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可回收垃圾是指适宜回收和资源利用的垃圾。包括：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①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废纸，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②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废塑料，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③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废金属，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④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废旧纺织物，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⑤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废弃电器电子产品， </a:t>
            </a:r>
            <a:r>
              <a:rPr lang="zh-CN" altLang="en-US" sz="3600" b="1" noProof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⑥</a:t>
            </a:r>
            <a:r>
              <a:rPr lang="zh-CN" altLang="en-US" sz="3600" b="1" noProof="1" smtClean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 废玻璃。</a:t>
            </a:r>
            <a:endParaRPr lang="en-US" altLang="zh-CN" sz="3600" b="1" noProof="1">
              <a:latin typeface="微软雅黑" pitchFamily="34" charset="-122"/>
              <a:ea typeface="微软雅黑" pitchFamily="34" charset="-122"/>
              <a:cs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429" y="3925057"/>
            <a:ext cx="1380747" cy="9029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140" y="4892275"/>
            <a:ext cx="1187611" cy="14569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259" y="3329440"/>
            <a:ext cx="1025561" cy="13389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4" y="4668367"/>
            <a:ext cx="1100053" cy="18145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326" y="3505605"/>
            <a:ext cx="1457526" cy="18761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199" y="5216399"/>
            <a:ext cx="1127268" cy="1266549"/>
          </a:xfrm>
          <a:prstGeom prst="rect">
            <a:avLst/>
          </a:prstGeom>
        </p:spPr>
      </p:pic>
      <p:pic>
        <p:nvPicPr>
          <p:cNvPr id="14" name="Picture 9" descr="C:\Users\Administrator.USER-20190306JC\Desktop\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700808"/>
            <a:ext cx="1621980" cy="3276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8082159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699792" y="188640"/>
            <a:ext cx="5184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通过设置蓝色可回收垃圾桶，收集后将可回收物集中到再生资源回收企业，达到回收再利用的目的。</a:t>
            </a:r>
            <a:endParaRPr lang="en-US" altLang="zh-CN" sz="3600" b="1" noProof="1" smtClean="0">
              <a:latin typeface="+mn-ea"/>
              <a:cs typeface="Malgun Gothic" pitchFamily="34" charset="-127"/>
            </a:endParaRPr>
          </a:p>
        </p:txBody>
      </p:sp>
      <p:pic>
        <p:nvPicPr>
          <p:cNvPr id="4" name="图片 3" descr="可回收物流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5956824" cy="6400271"/>
          </a:xfrm>
          <a:prstGeom prst="rect">
            <a:avLst/>
          </a:prstGeom>
        </p:spPr>
      </p:pic>
      <p:pic>
        <p:nvPicPr>
          <p:cNvPr id="5" name="Picture 9" descr="C:\Users\Administrator.USER-20190306JC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836712"/>
            <a:ext cx="855455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1122750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26236" y="188641"/>
            <a:ext cx="58141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餐厨垃圾是指餐饮垃圾和厨余垃圾的统称。指公共机构、餐饮行业、居民</a:t>
            </a:r>
            <a:r>
              <a:rPr lang="zh-CN" altLang="en-US" sz="3600" b="1" noProof="1">
                <a:latin typeface="+mn-ea"/>
                <a:cs typeface="Malgun Gothic" pitchFamily="34" charset="-127"/>
              </a:rPr>
              <a:t>家庭或单位日常生活中产生的剩菜剩饭、食物残余、食品加工废料和废弃食用油脂等。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399" y="3402806"/>
            <a:ext cx="1762955" cy="15266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1294" y="4732241"/>
            <a:ext cx="1871531" cy="15365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333" y="3402806"/>
            <a:ext cx="1734005" cy="12173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042" y="4620609"/>
            <a:ext cx="1733550" cy="1654434"/>
          </a:xfrm>
          <a:prstGeom prst="rect">
            <a:avLst/>
          </a:prstGeom>
        </p:spPr>
      </p:pic>
      <p:pic>
        <p:nvPicPr>
          <p:cNvPr id="2050" name="Picture 2" descr="C:\Users\Administrator.USER-20190306JC\Desktop\垃圾分类\垃圾分类PPT\图片\6b7fa0ff15b0aa794ca15c5bc272dda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556792"/>
            <a:ext cx="1800200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13589506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649591" y="544612"/>
            <a:ext cx="58027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通过设置绿色餐厨垃圾桶，收集后送至处理厂进行资源化利用，生产肥料或者沼气发电。</a:t>
            </a:r>
            <a:endParaRPr lang="en-US" altLang="zh-CN" sz="3600" b="1" noProof="1" smtClean="0">
              <a:latin typeface="+mn-ea"/>
              <a:cs typeface="Malgun Gothic" pitchFamily="34" charset="-127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29" y="2523688"/>
            <a:ext cx="7615451" cy="4105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2852936"/>
            <a:ext cx="936104" cy="43088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</a:rPr>
              <a:t>餐厨垃圾就</a:t>
            </a:r>
            <a:endParaRPr lang="en-US" altLang="zh-CN" sz="11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chemeClr val="bg1"/>
                </a:solidFill>
              </a:rPr>
              <a:t>地处理机房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5615662"/>
            <a:ext cx="1368152" cy="2616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</a:rPr>
              <a:t>餐厨垃圾处理厂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Administrator.USER-20190306JC\Desktop\垃圾分类\垃圾分类PPT\图片\6b7fa0ff15b0aa794ca15c5bc272dda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20888"/>
            <a:ext cx="1028685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6498949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07704" y="332656"/>
            <a:ext cx="66782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有害垃圾是指含有害物质，需要特殊安全处理的垃圾。包括</a:t>
            </a:r>
            <a:r>
              <a:rPr lang="zh-CN" altLang="en-US" sz="3600" b="1" noProof="1" smtClean="0">
                <a:solidFill>
                  <a:srgbClr val="FF0000"/>
                </a:solidFill>
                <a:latin typeface="+mn-ea"/>
                <a:cs typeface="Malgun Gothic" panose="020B0503020000020004" pitchFamily="34" charset="-127"/>
              </a:rPr>
              <a:t>①</a:t>
            </a:r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各种电池；</a:t>
            </a:r>
            <a:r>
              <a:rPr lang="zh-CN" altLang="en-US" sz="3600" b="1" noProof="1" smtClean="0">
                <a:solidFill>
                  <a:srgbClr val="FF0000"/>
                </a:solidFill>
                <a:latin typeface="+mn-ea"/>
                <a:cs typeface="Malgun Gothic" panose="020B0503020000020004" pitchFamily="34" charset="-127"/>
              </a:rPr>
              <a:t>②</a:t>
            </a:r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废弃灯管；</a:t>
            </a:r>
            <a:r>
              <a:rPr lang="zh-CN" altLang="en-US" sz="3600" b="1" noProof="1" smtClean="0">
                <a:solidFill>
                  <a:srgbClr val="FF0000"/>
                </a:solidFill>
                <a:latin typeface="+mn-ea"/>
                <a:cs typeface="Malgun Gothic" panose="020B0503020000020004" pitchFamily="34" charset="-127"/>
              </a:rPr>
              <a:t>③</a:t>
            </a:r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废弃日用化学品；</a:t>
            </a:r>
            <a:r>
              <a:rPr lang="zh-CN" altLang="en-US" sz="3600" b="1" noProof="1" smtClean="0">
                <a:solidFill>
                  <a:srgbClr val="FF0000"/>
                </a:solidFill>
                <a:latin typeface="+mn-ea"/>
                <a:cs typeface="Malgun Gothic" panose="020B0503020000020004" pitchFamily="34" charset="-127"/>
              </a:rPr>
              <a:t>④</a:t>
            </a:r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废温度计、血压计；</a:t>
            </a:r>
            <a:r>
              <a:rPr lang="zh-CN" altLang="en-US" sz="3600" b="1" noProof="1" smtClean="0">
                <a:solidFill>
                  <a:srgbClr val="FF0000"/>
                </a:solidFill>
                <a:latin typeface="+mn-ea"/>
                <a:cs typeface="Malgun Gothic" panose="020B0503020000020004" pitchFamily="34" charset="-127"/>
              </a:rPr>
              <a:t>⑤</a:t>
            </a:r>
            <a:r>
              <a:rPr lang="zh-CN" altLang="en-US" sz="3600" b="1" noProof="1" smtClean="0">
                <a:latin typeface="+mn-ea"/>
                <a:cs typeface="Malgun Gothic" panose="020B0503020000020004" pitchFamily="34" charset="-127"/>
              </a:rPr>
              <a:t>过期药品及其包装物等。</a:t>
            </a:r>
            <a:endParaRPr lang="en-US" altLang="zh-CN" sz="3600" b="1" noProof="1" smtClean="0">
              <a:latin typeface="+mn-ea"/>
              <a:cs typeface="Malgun Gothic" panose="020B0503020000020004" pitchFamily="34" charset="-127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848231"/>
            <a:ext cx="1380747" cy="10363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280279"/>
            <a:ext cx="1881382" cy="14569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875" y="3632207"/>
            <a:ext cx="1332563" cy="13389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925" y="3848231"/>
            <a:ext cx="1379203" cy="18145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212976"/>
            <a:ext cx="1977785" cy="1876178"/>
          </a:xfrm>
          <a:prstGeom prst="rect">
            <a:avLst/>
          </a:prstGeom>
        </p:spPr>
      </p:pic>
      <p:pic>
        <p:nvPicPr>
          <p:cNvPr id="10" name="Picture 7" descr="C:\Users\Administrator.USER-20190306JC\Desktop\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7626" y="836712"/>
            <a:ext cx="1780078" cy="3225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7726759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垃圾分类工作开展背景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7704856" cy="54006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2017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18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日，国务院办公厅关于转发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《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国家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发改委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、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住建部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生活垃圾分类制度实施方案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》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的通知，通知要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求到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2020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年底前，在全国</a:t>
            </a:r>
            <a:r>
              <a:rPr lang="en-US" altLang="zh-CN" sz="3000" dirty="0">
                <a:solidFill>
                  <a:schemeClr val="tx1"/>
                </a:solidFill>
                <a:latin typeface="+mn-ea"/>
              </a:rPr>
              <a:t>46</a:t>
            </a:r>
            <a:r>
              <a:rPr lang="zh-CN" altLang="en-US" sz="3000" dirty="0">
                <a:solidFill>
                  <a:schemeClr val="tx1"/>
                </a:solidFill>
                <a:latin typeface="+mn-ea"/>
              </a:rPr>
              <a:t>个重点城市的城区范围内先行实施生活垃圾强制分类，我省沈阳、大连入选试点城市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2017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25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日，辽宁省出台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《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城乡生活垃圾分类四年滚动计划实施方案（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2017——2020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年）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》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。同年，我市也出台了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《城乡生活垃圾分类四年滚动计划实施方案（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2017—2020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年）》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92249" y="1340768"/>
            <a:ext cx="8064896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defTabSz="457200" latinLnBrk="0">
              <a:lnSpc>
                <a:spcPts val="2800"/>
              </a:lnSpc>
              <a:buClr>
                <a:schemeClr val="accent1"/>
              </a:buClr>
              <a:buSzPct val="80000"/>
              <a:buFont typeface="Wingdings" panose="05000000000000000000" pitchFamily="2" charset="2"/>
              <a:buChar char="u"/>
            </a:pPr>
            <a:endParaRPr lang="en-US" altLang="zh-CN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995936" y="1268760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通过设置红色有害垃圾专用收集箱，收集后按照不同的属性进行无害化处置。</a:t>
            </a:r>
            <a:endParaRPr lang="en-US" altLang="zh-CN" sz="3600" b="1" noProof="1" smtClean="0">
              <a:latin typeface="+mn-ea"/>
              <a:cs typeface="Malgun Gothic" pitchFamily="34" charset="-127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294" y="591729"/>
            <a:ext cx="5886302" cy="6105954"/>
          </a:xfrm>
          <a:prstGeom prst="rect">
            <a:avLst/>
          </a:prstGeom>
        </p:spPr>
      </p:pic>
      <p:pic>
        <p:nvPicPr>
          <p:cNvPr id="4" name="Picture 7" descr="C:\Users\Administrator.USER-20190306JC\Desktop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764704"/>
            <a:ext cx="953685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056971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26238" y="332656"/>
            <a:ext cx="60301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指日常生活</a:t>
            </a:r>
            <a:r>
              <a:rPr lang="zh-CN" altLang="en-US" sz="3600" b="1" noProof="1">
                <a:latin typeface="+mn-ea"/>
                <a:cs typeface="Malgun Gothic" pitchFamily="34" charset="-127"/>
              </a:rPr>
              <a:t>垃圾中除有害垃圾、可回收物</a:t>
            </a:r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和餐厨垃</a:t>
            </a:r>
            <a:r>
              <a:rPr lang="zh-CN" altLang="en-US" sz="3600" b="1" noProof="1">
                <a:latin typeface="+mn-ea"/>
                <a:cs typeface="Malgun Gothic" pitchFamily="34" charset="-127"/>
              </a:rPr>
              <a:t>圾之外的其他</a:t>
            </a:r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垃圾。包括使用</a:t>
            </a:r>
            <a:r>
              <a:rPr lang="zh-CN" altLang="en-US" sz="3600" b="1" noProof="1">
                <a:latin typeface="+mn-ea"/>
                <a:cs typeface="Malgun Gothic" pitchFamily="34" charset="-127"/>
              </a:rPr>
              <a:t>过的各类卫生纸和餐巾纸、带有塑料或蜡质衬里的纸张、纸盒和一次性用具等。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620" y="3670669"/>
            <a:ext cx="1072364" cy="11572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6802" y="4954689"/>
            <a:ext cx="1187611" cy="13079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894" y="3670670"/>
            <a:ext cx="1140013" cy="10201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907" y="4849943"/>
            <a:ext cx="1275341" cy="14398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289" y="3598519"/>
            <a:ext cx="1622510" cy="12514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779" y="4827966"/>
            <a:ext cx="939269" cy="1266549"/>
          </a:xfrm>
          <a:prstGeom prst="rect">
            <a:avLst/>
          </a:prstGeom>
        </p:spPr>
      </p:pic>
      <p:pic>
        <p:nvPicPr>
          <p:cNvPr id="13" name="Picture 8" descr="C:\Users\Administrator.USER-20190306JC\Desktop\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1484784"/>
            <a:ext cx="1754442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29662985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79512" y="2420888"/>
            <a:ext cx="42484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noProof="1" smtClean="0">
                <a:latin typeface="+mn-ea"/>
                <a:cs typeface="Malgun Gothic" pitchFamily="34" charset="-127"/>
              </a:rPr>
              <a:t>通过设置灰色其他垃圾桶，收集后送至生活垃圾焚烧厂或填埋场进行焚烧发电和无害化处理。</a:t>
            </a:r>
            <a:endParaRPr lang="en-US" altLang="zh-CN" sz="3600" b="1" noProof="1" smtClean="0">
              <a:latin typeface="+mn-ea"/>
              <a:cs typeface="Malgun Gothic" pitchFamily="34" charset="-127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243" y="1000881"/>
            <a:ext cx="4888961" cy="4896297"/>
          </a:xfrm>
          <a:prstGeom prst="rect">
            <a:avLst/>
          </a:prstGeom>
        </p:spPr>
      </p:pic>
      <p:pic>
        <p:nvPicPr>
          <p:cNvPr id="4" name="Picture 8" descr="C:\Users\Administrator.USER-20190306JC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836713"/>
            <a:ext cx="858557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40008262"/>
      </p:ext>
    </p:extLst>
  </p:cSld>
  <p:clrMapOvr>
    <a:masterClrMapping/>
  </p:clrMapOvr>
  <p:transition spd="slow" advTm="599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99" y="548680"/>
            <a:ext cx="7418785" cy="1512168"/>
          </a:xfrm>
        </p:spPr>
        <p:txBody>
          <a:bodyPr>
            <a:noAutofit/>
          </a:bodyPr>
          <a:lstStyle/>
          <a:p>
            <a:pPr algn="ctr"/>
            <a:r>
              <a:rPr lang="zh-CN" altLang="en-US" sz="4400" dirty="0" smtClean="0">
                <a:latin typeface="+mn-ea"/>
                <a:ea typeface="+mn-ea"/>
              </a:rPr>
              <a:t>党政机关率先强制垃圾分类 具有标杆意义</a:t>
            </a:r>
            <a:endParaRPr lang="zh-CN" altLang="en-US" sz="4400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2132856"/>
            <a:ext cx="6984776" cy="316835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众所周知，党政机关不同于一般的社会组织，它本就肩负着相应的公共责任，可以通过各种考核和监管予以强力约束。当党政机关作出表率，引导居民垃圾分类就会容易得多。</a:t>
            </a:r>
            <a:endParaRPr lang="zh-CN" altLang="en-US" sz="32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560874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机关垃圾分类之实践篇</a:t>
            </a:r>
            <a:r>
              <a:rPr lang="en-US" altLang="zh-CN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——</a:t>
            </a:r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分类收集</a:t>
            </a:r>
            <a:endParaRPr lang="ko-KR" altLang="en-US" sz="42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half" idx="2"/>
          </p:nvPr>
        </p:nvSpPr>
        <p:spPr>
          <a:xfrm>
            <a:off x="253509" y="1628800"/>
            <a:ext cx="7990899" cy="4896544"/>
          </a:xfrm>
          <a:noFill/>
          <a:ln>
            <a:noFill/>
          </a:ln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分类投放的生活垃圾应当分类收集，严禁混合收集。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要设置单独的空间，做为可回收物和有害垃圾的暂存。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可回收物：保洁人员（工作人员）对办公室及公共区域的可回收物进行定期收集，再分类后，联系再生资源回收企业上门回收。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有害垃圾：保洁人员（工作人员）定期收集，达一定数量后，电话预约环保部门上门收集；</a:t>
            </a:r>
          </a:p>
        </p:txBody>
      </p:sp>
    </p:spTree>
    <p:extLst>
      <p:ext uri="{BB962C8B-B14F-4D97-AF65-F5344CB8AC3E}">
        <p14:creationId xmlns="" xmlns:p14="http://schemas.microsoft.com/office/powerpoint/2010/main" val="40651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560874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机关垃圾分类之实践篇</a:t>
            </a:r>
            <a:r>
              <a:rPr lang="en-US" altLang="zh-CN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——</a:t>
            </a:r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分类收集</a:t>
            </a:r>
            <a:endParaRPr lang="ko-KR" altLang="en-US" sz="42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half" idx="2"/>
          </p:nvPr>
        </p:nvSpPr>
        <p:spPr>
          <a:xfrm>
            <a:off x="253509" y="1628800"/>
            <a:ext cx="7990899" cy="4104457"/>
          </a:xfrm>
          <a:noFill/>
          <a:ln>
            <a:noFill/>
          </a:ln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餐厨垃圾：卫生间和茶水间的餐厨垃圾由保洁人员（工作人员）分类收集；食堂的餐厨垃圾由餐厨员工或保洁人员按现行环卫管理模式，交由有资质的收运企业收集运输；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其它垃圾：其它垃圾由保洁人员收集后按现行环卫管理模式，交由环卫部门收集。</a:t>
            </a:r>
            <a:endParaRPr lang="zh-CN" altLang="en-US" sz="3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51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87592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机关垃圾分类之实践篇</a:t>
            </a:r>
            <a:r>
              <a:rPr lang="en-US" altLang="zh-CN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——</a:t>
            </a:r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监督管理</a:t>
            </a:r>
            <a:endParaRPr lang="ko-KR" altLang="en-US" sz="42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95936" y="928670"/>
            <a:ext cx="5148064" cy="772138"/>
          </a:xfrm>
        </p:spPr>
        <p:txBody>
          <a:bodyPr>
            <a:normAutofit fontScale="90000"/>
          </a:bodyPr>
          <a:lstStyle/>
          <a:p>
            <a:r>
              <a:rPr lang="zh-CN" altLang="en-US" sz="27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ＸＸ单位分类投放准确率检查登记表</a:t>
            </a:r>
            <a:r>
              <a:rPr lang="en-US" altLang="zh-CN" sz="27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2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检查人：         检查日期：</a:t>
            </a:r>
            <a:endParaRPr lang="zh-CN" altLang="en-US" sz="2200" u="sng" dirty="0">
              <a:solidFill>
                <a:schemeClr val="tx1"/>
              </a:solidFill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idx="1"/>
          </p:nvPr>
        </p:nvSpPr>
        <p:spPr>
          <a:xfrm>
            <a:off x="107504" y="1052736"/>
            <a:ext cx="4032448" cy="5688632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由负责管理垃圾分类工作的部门每周不少于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次对干部职工的分类投放和保洁人员的分类收集进行监督；对接、监督城管环卫部门对分类收集的各类垃圾进行分类运输，切实解决混收混运问题。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建立专项台账，包括但不限于各类垃圾清运量、清运流向，检查情况。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08531643"/>
              </p:ext>
            </p:extLst>
          </p:nvPr>
        </p:nvGraphicFramePr>
        <p:xfrm>
          <a:off x="4357686" y="1714488"/>
          <a:ext cx="4307704" cy="492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731"/>
                <a:gridCol w="1142723"/>
                <a:gridCol w="873324"/>
                <a:gridCol w="1076926"/>
              </a:tblGrid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>
                          <a:solidFill>
                            <a:schemeClr val="tx1"/>
                          </a:solidFill>
                        </a:rPr>
                        <a:t>收集容器位置</a:t>
                      </a:r>
                      <a:endParaRPr lang="zh-CN" alt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>
                          <a:solidFill>
                            <a:schemeClr val="tx1"/>
                          </a:solidFill>
                        </a:rPr>
                        <a:t>投放是否准确</a:t>
                      </a:r>
                      <a:endParaRPr lang="zh-CN" alt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>
                          <a:solidFill>
                            <a:schemeClr val="tx1"/>
                          </a:solidFill>
                        </a:rPr>
                        <a:t>存在问题</a:t>
                      </a:r>
                      <a:endParaRPr lang="zh-CN" alt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>
                          <a:solidFill>
                            <a:schemeClr val="tx1"/>
                          </a:solidFill>
                        </a:rPr>
                        <a:t>指导</a:t>
                      </a:r>
                      <a:endParaRPr lang="en-US" altLang="zh-CN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000" baseline="0" dirty="0" smtClean="0">
                          <a:solidFill>
                            <a:schemeClr val="tx1"/>
                          </a:solidFill>
                        </a:rPr>
                        <a:t>情况</a:t>
                      </a:r>
                      <a:endParaRPr lang="zh-CN" alt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/>
                        <a:t>XX</a:t>
                      </a:r>
                      <a:r>
                        <a:rPr lang="zh-CN" altLang="en-US" sz="2000" baseline="0" dirty="0" smtClean="0"/>
                        <a:t>部门</a:t>
                      </a:r>
                      <a:endParaRPr lang="en-US" altLang="zh-CN" sz="20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/>
                        <a:t>XX</a:t>
                      </a:r>
                      <a:r>
                        <a:rPr lang="zh-CN" altLang="en-US" sz="2000" baseline="0" dirty="0" smtClean="0"/>
                        <a:t>部门</a:t>
                      </a:r>
                      <a:endParaRPr lang="en-US" altLang="zh-CN" sz="20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/>
                        <a:t>卫生间</a:t>
                      </a:r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/>
                        <a:t>茶水间</a:t>
                      </a:r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aseline="0" dirty="0" smtClean="0"/>
                        <a:t>食  堂</a:t>
                      </a:r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/>
                        <a:t>…</a:t>
                      </a:r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630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87592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机关垃圾分类之实践篇</a:t>
            </a:r>
            <a:r>
              <a:rPr lang="en-US" altLang="zh-CN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——</a:t>
            </a:r>
            <a:r>
              <a:rPr lang="zh-CN" altLang="en-US" sz="42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+mn-ea"/>
              </a:rPr>
              <a:t>监督管理</a:t>
            </a:r>
            <a:endParaRPr lang="ko-KR" altLang="en-US" sz="42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4282" y="928670"/>
            <a:ext cx="4346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ＸＸ单位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分类工作月检查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登记表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检查人：  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  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检查日期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zh-CN" altLang="en-US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67263709"/>
              </p:ext>
            </p:extLst>
          </p:nvPr>
        </p:nvGraphicFramePr>
        <p:xfrm>
          <a:off x="-7524" y="1571611"/>
          <a:ext cx="4410840" cy="5000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710"/>
                <a:gridCol w="1102710"/>
                <a:gridCol w="1102710"/>
                <a:gridCol w="1102710"/>
              </a:tblGrid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受检部门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投放情况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收集情况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存在问题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 smtClean="0"/>
                        <a:t>XX</a:t>
                      </a:r>
                      <a:r>
                        <a:rPr lang="zh-CN" altLang="en-US" sz="1800" baseline="0" dirty="0" smtClean="0"/>
                        <a:t>部门</a:t>
                      </a:r>
                      <a:endParaRPr lang="en-US" altLang="zh-CN" sz="18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 smtClean="0"/>
                        <a:t>XX</a:t>
                      </a:r>
                      <a:r>
                        <a:rPr lang="zh-CN" altLang="en-US" sz="1800" baseline="0" dirty="0" smtClean="0"/>
                        <a:t>部门</a:t>
                      </a:r>
                      <a:endParaRPr lang="en-US" altLang="zh-CN" sz="18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卫生间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茶水间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3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食  堂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26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 smtClean="0"/>
                        <a:t>…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4357654" y="785794"/>
            <a:ext cx="4786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XX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单位生活垃圾清运量及流向登记表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记录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人</a:t>
            </a: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：    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检查日期</a:t>
            </a:r>
            <a:r>
              <a:rPr lang="zh-CN" altLang="en-US" sz="20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zh-CN" altLang="en-US" sz="2000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6731704"/>
              </p:ext>
            </p:extLst>
          </p:nvPr>
        </p:nvGraphicFramePr>
        <p:xfrm>
          <a:off x="4654540" y="1571610"/>
          <a:ext cx="4410840" cy="5000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710"/>
                <a:gridCol w="944204"/>
                <a:gridCol w="1261216"/>
                <a:gridCol w="1102710"/>
              </a:tblGrid>
              <a:tr h="998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收集容器位置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清运量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流向（运输单位）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>
                          <a:solidFill>
                            <a:schemeClr val="tx1"/>
                          </a:solidFill>
                        </a:rPr>
                        <a:t>备  注</a:t>
                      </a:r>
                      <a:endParaRPr lang="zh-CN" alt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有害垃圾</a:t>
                      </a:r>
                      <a:endParaRPr lang="en-US" altLang="zh-CN" sz="18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8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可回收物</a:t>
                      </a:r>
                      <a:endParaRPr lang="en-US" altLang="zh-CN" sz="18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餐厨垃圾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aseline="0" dirty="0" smtClean="0"/>
                        <a:t>其他垃圾</a:t>
                      </a:r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6300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5614" y="2969592"/>
            <a:ext cx="4378418" cy="388843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27584" y="188640"/>
            <a:ext cx="59046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 smtClean="0">
                <a:solidFill>
                  <a:srgbClr val="B2A45A"/>
                </a:solidFill>
                <a:latin typeface="+mn-ea"/>
              </a:rPr>
              <a:t>汇报</a:t>
            </a:r>
            <a:r>
              <a:rPr lang="zh-CN" altLang="en-US" sz="9600" b="1" dirty="0">
                <a:solidFill>
                  <a:srgbClr val="B2A45A"/>
                </a:solidFill>
                <a:latin typeface="+mn-ea"/>
              </a:rPr>
              <a:t>结</a:t>
            </a:r>
            <a:r>
              <a:rPr lang="zh-CN" altLang="en-US" sz="9600" b="1" dirty="0" smtClean="0">
                <a:solidFill>
                  <a:srgbClr val="B2A45A"/>
                </a:solidFill>
                <a:latin typeface="+mn-ea"/>
              </a:rPr>
              <a:t>束</a:t>
            </a:r>
            <a:endParaRPr lang="zh-CN" altLang="en-US" sz="9600" b="1" dirty="0">
              <a:solidFill>
                <a:srgbClr val="B2A45A"/>
              </a:solidFill>
              <a:latin typeface="+mn-ea"/>
            </a:endParaRPr>
          </a:p>
          <a:p>
            <a:pPr algn="ctr"/>
            <a:r>
              <a:rPr lang="zh-CN" altLang="en-US" sz="9600" b="1" dirty="0" smtClean="0">
                <a:solidFill>
                  <a:srgbClr val="B2A45A"/>
                </a:solidFill>
                <a:latin typeface="+mn-ea"/>
              </a:rPr>
              <a:t>敬请指教</a:t>
            </a:r>
            <a:endParaRPr lang="zh-CN" altLang="en-US" sz="9600" dirty="0">
              <a:latin typeface="+mn-ea"/>
            </a:endParaRPr>
          </a:p>
        </p:txBody>
      </p:sp>
      <p:sp>
        <p:nvSpPr>
          <p:cNvPr id="24" name="文本占位符 23"/>
          <p:cNvSpPr>
            <a:spLocks noGrp="1"/>
          </p:cNvSpPr>
          <p:nvPr>
            <p:ph type="body" idx="4294967295"/>
          </p:nvPr>
        </p:nvSpPr>
        <p:spPr>
          <a:xfrm>
            <a:off x="0" y="3573016"/>
            <a:ext cx="4572000" cy="32850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宋红梅     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鞍山市住房和城乡建设局    </a:t>
            </a:r>
            <a:endParaRPr lang="en-US" altLang="zh-CN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市容环卫科    科长</a:t>
            </a:r>
            <a:endParaRPr lang="en-US" altLang="zh-CN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电话：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</a:rPr>
              <a:t>0412—5568305</a:t>
            </a:r>
          </a:p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传真：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</a:rPr>
              <a:t>0412—5561815</a:t>
            </a:r>
          </a:p>
          <a:p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</a:rPr>
              <a:t>手机：</a:t>
            </a: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</a:rPr>
              <a:t>18642221177</a:t>
            </a:r>
          </a:p>
          <a:p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</a:rPr>
              <a:t>Email: aszjj5561815@126.com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75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垃圾分类工作开展背景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484784"/>
            <a:ext cx="7704856" cy="4104456"/>
          </a:xfrm>
        </p:spPr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2018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11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月，习近平总书记考察上海时再次强调，“垃圾分类就是新时尚，希望抓紧、抓实、办好”。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日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，习近平总书记对垃圾分类工作又作出重要指示，强调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培养垃圾分类的好习惯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为改善生活环境作努力，为绿色可持续发展做贡献。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723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347713" cy="803176"/>
          </a:xfrm>
        </p:spPr>
        <p:txBody>
          <a:bodyPr>
            <a:normAutofit/>
          </a:bodyPr>
          <a:lstStyle/>
          <a:p>
            <a:r>
              <a:rPr lang="zh-CN" altLang="en-US" sz="4400" dirty="0" smtClean="0"/>
              <a:t>垃圾分类工作开展背景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412776"/>
            <a:ext cx="7704856" cy="4896544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日，住建部印发了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《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关于在全国地级及以上城市全面开展生活垃圾分类工作的通知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》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。要求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年起，全国地级及以上城市要全面启动生活垃圾分类工作，到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2025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年，全国地级及以上城市基本建成生活垃圾分类处理系统。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7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日，上海市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《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生活垃圾管理条例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》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正式实施，标志着垃圾分类工作在推行近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年后，正式纳入法制框架，垃圾分类进入强制时代。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723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535" y="609600"/>
            <a:ext cx="6347713" cy="803176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垃圾分类工作开展背景</a:t>
            </a:r>
            <a:endParaRPr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16832"/>
            <a:ext cx="7704856" cy="288032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7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月，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为切实推进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我市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城乡生活垃圾分类工作，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通过市委、市政府常务会议审议下发了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《鞍山市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2019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年城乡生活垃圾分类工作实施方案》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723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24936" cy="875184"/>
          </a:xfrm>
        </p:spPr>
        <p:txBody>
          <a:bodyPr>
            <a:normAutofit fontScale="90000"/>
          </a:bodyPr>
          <a:lstStyle/>
          <a:p>
            <a:r>
              <a:rPr lang="zh-CN" altLang="en-US" sz="4900" b="1" dirty="0" smtClean="0"/>
              <a:t>国外“生活垃圾分类”先进经验 </a:t>
            </a:r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3816424"/>
          </a:xfrm>
        </p:spPr>
        <p:txBody>
          <a:bodyPr>
            <a:normAutofit/>
          </a:bodyPr>
          <a:lstStyle/>
          <a:p>
            <a:r>
              <a:rPr lang="zh-CN" altLang="en-US" sz="3000" b="1" dirty="0" smtClean="0">
                <a:latin typeface="+mn-ea"/>
              </a:rPr>
              <a:t>德国：垃圾分类似“科学实验”</a:t>
            </a:r>
            <a:endParaRPr lang="zh-CN" altLang="en-US" sz="3000" dirty="0" smtClean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 自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1904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年开始实施垃圾分类，至今已走过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115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个年头。德国垃圾利用率高达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83%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，位居全球第一。德国的居民每年要定期缴纳垃圾回收费用，即谁生产谁买单。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875184"/>
          </a:xfrm>
        </p:spPr>
        <p:txBody>
          <a:bodyPr>
            <a:normAutofit fontScale="90000"/>
          </a:bodyPr>
          <a:lstStyle/>
          <a:p>
            <a:r>
              <a:rPr lang="zh-CN" altLang="en-US" sz="4900" b="1" dirty="0" smtClean="0"/>
              <a:t>国外“生活垃圾分类”先进经验 </a:t>
            </a:r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8" y="1844824"/>
            <a:ext cx="6698706" cy="3744416"/>
          </a:xfrm>
        </p:spPr>
        <p:txBody>
          <a:bodyPr>
            <a:normAutofit/>
          </a:bodyPr>
          <a:lstStyle/>
          <a:p>
            <a:r>
              <a:rPr lang="zh-CN" altLang="en-US" sz="3000" b="1" dirty="0" smtClean="0">
                <a:latin typeface="+mn-ea"/>
              </a:rPr>
              <a:t>日本：非规定时间内不能随意扔垃圾</a:t>
            </a:r>
            <a:endParaRPr lang="zh-CN" altLang="en-US" sz="3000" dirty="0" smtClean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 从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70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年代开始，至今已开展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40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多年，日本将垃圾分类的方法逐步细化。以东京为例，居民住宅区必须按照规定日期和时间回收各类垃圾，否则将受到严厉处罚。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875184"/>
          </a:xfrm>
        </p:spPr>
        <p:txBody>
          <a:bodyPr>
            <a:normAutofit fontScale="90000"/>
          </a:bodyPr>
          <a:lstStyle/>
          <a:p>
            <a:r>
              <a:rPr lang="zh-CN" altLang="en-US" sz="4900" b="1" dirty="0" smtClean="0"/>
              <a:t>国外“生活垃圾分类”先进经验</a:t>
            </a:r>
            <a:r>
              <a:rPr lang="zh-CN" altLang="en-US" b="1" dirty="0" smtClean="0"/>
              <a:t> </a:t>
            </a:r>
            <a:br>
              <a:rPr lang="zh-CN" altLang="en-US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99" y="1556792"/>
            <a:ext cx="6347714" cy="4608512"/>
          </a:xfrm>
        </p:spPr>
        <p:txBody>
          <a:bodyPr>
            <a:normAutofit/>
          </a:bodyPr>
          <a:lstStyle/>
          <a:p>
            <a:r>
              <a:rPr lang="zh-CN" altLang="en-US" sz="3000" b="1" dirty="0" smtClean="0">
                <a:latin typeface="+mn-ea"/>
              </a:rPr>
              <a:t>韩国：扔大型垃圾需网上报备</a:t>
            </a:r>
            <a:endParaRPr lang="zh-CN" altLang="en-US" sz="3000" dirty="0" smtClean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垃圾分类从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1995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年开始实行，通过计量收费（使用计量垃圾袋）的方式减少垃圾投放量。如果有人偷偷地扔大型垃圾，会面临最多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100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万韩元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折合人民币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6000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元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的罚款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4023</TotalTime>
  <Words>4079</Words>
  <Application>Microsoft Office PowerPoint</Application>
  <PresentationFormat>全屏显示(4:3)</PresentationFormat>
  <Paragraphs>178</Paragraphs>
  <Slides>38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平面</vt:lpstr>
      <vt:lpstr>幻灯片 1</vt:lpstr>
      <vt:lpstr>垃圾分类工作开展背景</vt:lpstr>
      <vt:lpstr>垃圾分类工作开展背景</vt:lpstr>
      <vt:lpstr>垃圾分类工作开展背景</vt:lpstr>
      <vt:lpstr>垃圾分类工作开展背景</vt:lpstr>
      <vt:lpstr>垃圾分类工作开展背景</vt:lpstr>
      <vt:lpstr>国外“生活垃圾分类”先进经验  </vt:lpstr>
      <vt:lpstr>国外“生活垃圾分类”先进经验  </vt:lpstr>
      <vt:lpstr>国外“生活垃圾分类”先进经验  </vt:lpstr>
      <vt:lpstr>幻灯片 10</vt:lpstr>
      <vt:lpstr>幻灯片 11</vt:lpstr>
      <vt:lpstr>幻灯片 12</vt:lpstr>
      <vt:lpstr>幻灯片 13</vt:lpstr>
      <vt:lpstr>鞍山未来垃圾处理方式</vt:lpstr>
      <vt:lpstr>鞍山未来垃圾处理方式</vt:lpstr>
      <vt:lpstr>鞍山未来垃圾处理方式</vt:lpstr>
      <vt:lpstr>幻灯片 17</vt:lpstr>
      <vt:lpstr>一、什么是垃圾分类</vt:lpstr>
      <vt:lpstr>二、生活垃圾为什么要分类</vt:lpstr>
      <vt:lpstr>三、垃圾分类的意义</vt:lpstr>
      <vt:lpstr>三、垃圾分类的意义</vt:lpstr>
      <vt:lpstr>三、垃圾分类的意义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党政机关率先强制垃圾分类 具有标杆意义</vt:lpstr>
      <vt:lpstr>幻灯片 34</vt:lpstr>
      <vt:lpstr>幻灯片 35</vt:lpstr>
      <vt:lpstr>ＸＸ单位分类投放准确率检查登记表 检查人：         检查日期：</vt:lpstr>
      <vt:lpstr>幻灯片 37</vt:lpstr>
      <vt:lpstr>幻灯片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Xnote</dc:creator>
  <cp:lastModifiedBy>Administrator</cp:lastModifiedBy>
  <cp:revision>352</cp:revision>
  <cp:lastPrinted>2018-05-06T08:48:06Z</cp:lastPrinted>
  <dcterms:created xsi:type="dcterms:W3CDTF">2011-08-27T05:11:04Z</dcterms:created>
  <dcterms:modified xsi:type="dcterms:W3CDTF">2019-08-01T00:53:56Z</dcterms:modified>
</cp:coreProperties>
</file>